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sldIdLst>
    <p:sldId id="507" r:id="rId2"/>
    <p:sldId id="408" r:id="rId3"/>
    <p:sldId id="510" r:id="rId4"/>
    <p:sldId id="514" r:id="rId5"/>
    <p:sldId id="483" r:id="rId6"/>
    <p:sldId id="484" r:id="rId7"/>
    <p:sldId id="485" r:id="rId8"/>
    <p:sldId id="486" r:id="rId9"/>
    <p:sldId id="487" r:id="rId10"/>
    <p:sldId id="488" r:id="rId11"/>
    <p:sldId id="489" r:id="rId12"/>
    <p:sldId id="490" r:id="rId13"/>
    <p:sldId id="491" r:id="rId14"/>
    <p:sldId id="492" r:id="rId15"/>
    <p:sldId id="493" r:id="rId16"/>
    <p:sldId id="494" r:id="rId17"/>
    <p:sldId id="495" r:id="rId18"/>
    <p:sldId id="496" r:id="rId19"/>
    <p:sldId id="497" r:id="rId20"/>
    <p:sldId id="498" r:id="rId21"/>
    <p:sldId id="499" r:id="rId22"/>
    <p:sldId id="500" r:id="rId23"/>
    <p:sldId id="501" r:id="rId24"/>
    <p:sldId id="502" r:id="rId25"/>
    <p:sldId id="503" r:id="rId26"/>
    <p:sldId id="515" r:id="rId27"/>
    <p:sldId id="516" r:id="rId28"/>
    <p:sldId id="517" r:id="rId29"/>
    <p:sldId id="436" r:id="rId30"/>
    <p:sldId id="437" r:id="rId31"/>
    <p:sldId id="438" r:id="rId32"/>
    <p:sldId id="439" r:id="rId33"/>
    <p:sldId id="440" r:id="rId34"/>
    <p:sldId id="449" r:id="rId35"/>
    <p:sldId id="442" r:id="rId36"/>
    <p:sldId id="443" r:id="rId37"/>
    <p:sldId id="444" r:id="rId38"/>
    <p:sldId id="445" r:id="rId39"/>
    <p:sldId id="446" r:id="rId40"/>
    <p:sldId id="448" r:id="rId41"/>
    <p:sldId id="512" r:id="rId42"/>
    <p:sldId id="269" r:id="rId43"/>
    <p:sldId id="481" r:id="rId44"/>
    <p:sldId id="271" r:id="rId45"/>
    <p:sldId id="272" r:id="rId46"/>
    <p:sldId id="273" r:id="rId47"/>
    <p:sldId id="511"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2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8" autoAdjust="0"/>
    <p:restoredTop sz="94660"/>
  </p:normalViewPr>
  <p:slideViewPr>
    <p:cSldViewPr>
      <p:cViewPr varScale="1">
        <p:scale>
          <a:sx n="58" d="100"/>
          <a:sy n="58" d="100"/>
        </p:scale>
        <p:origin x="-152"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29</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43</a:t>
            </a:fld>
            <a:endParaRPr lang="en-US"/>
          </a:p>
        </p:txBody>
      </p:sp>
    </p:spTree>
    <p:extLst>
      <p:ext uri="{BB962C8B-B14F-4D97-AF65-F5344CB8AC3E}">
        <p14:creationId xmlns:p14="http://schemas.microsoft.com/office/powerpoint/2010/main" val="225006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smtClean="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smtClean="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iming>
    <p:tnLst>
      <p:par>
        <p:cTn id="1" dur="indefinite" restart="never" nodeType="tmRoot"/>
      </p:par>
    </p:tnLst>
  </p:timing>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695"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www.google.com/url?sa=i&amp;rct=j&amp;q=&amp;esrc=s&amp;frm=1&amp;source=images&amp;cd=&amp;cad=rja&amp;uact=8&amp;docid=dJF4zPImwAc_fM&amp;tbnid=uyn1JuPQ0rd-aM:&amp;ved=0CAUQjRw&amp;url=http://www.geezlouize.com/?p%3D922&amp;ei=DH5sU9fQMOmS8AHhpYCYBg&amp;psig=AFQjCNFLSpocjZP8T3S1i9eyadZsjxqv2A&amp;ust=1399705427707563" TargetMode="Externa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hyperlink" Target="http://youtu.be/JQJwlNqLNnQ"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youtu.be/ArSzBE9e1pw"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youtu.be/s392HyzQ79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20.wdp"/><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microsoft.com/office/2007/relationships/hdphoto" Target="../media/hdphoto24.wdp"/></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5.wdp"/><Relationship Id="rId5" Type="http://schemas.openxmlformats.org/officeDocument/2006/relationships/image" Target="../media/image38.jpeg"/><Relationship Id="rId4"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youtu.be/t2w_pGMVR-o"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695" TargetMode="Externa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27.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0.jpeg"/><Relationship Id="rId5" Type="http://schemas.microsoft.com/office/2007/relationships/hdphoto" Target="../media/hdphoto26.wdp"/><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mailto:info@aggielandfaith.org"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aggielandfaith.org/"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695"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www.google.com/url?sa=i&amp;rct=j&amp;q=&amp;esrc=s&amp;frm=1&amp;source=images&amp;cd=&amp;cad=rja&amp;uact=8&amp;docid=dJF4zPImwAc_fM&amp;tbnid=uyn1JuPQ0rd-aM:&amp;ved=0CAUQjRw&amp;url=http://www.geezlouize.com/?p%3D922&amp;ei=DH5sU9fQMOmS8AHhpYCYBg&amp;psig=AFQjCNFLSpocjZP8T3S1i9eyadZsjxqv2A&amp;ust=1399705427707563"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eriorhirek.hu/wp-content/uploads/2013/11/apagyere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6" y="0"/>
            <a:ext cx="9139031" cy="55559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727" y="5257800"/>
            <a:ext cx="9160727" cy="1600199"/>
          </a:xfrm>
        </p:spPr>
        <p:txBody>
          <a:bodyPr/>
          <a:lstStyle/>
          <a:p>
            <a:pPr marL="0" indent="0" algn="ctr">
              <a:buNone/>
            </a:pPr>
            <a:r>
              <a:rPr lang="en-US" sz="7200" dirty="0" smtClean="0">
                <a:effectLst>
                  <a:glow rad="609600">
                    <a:srgbClr val="EFE295">
                      <a:alpha val="18824"/>
                    </a:srgbClr>
                  </a:glow>
                  <a:innerShdw blurRad="63500" dist="50800" dir="9120000">
                    <a:prstClr val="black">
                      <a:alpha val="50000"/>
                    </a:prstClr>
                  </a:innerShdw>
                  <a:reflection blurRad="152400" stA="40000" dist="12700" dir="5400000" sy="-100000" algn="bl" rotWithShape="0"/>
                </a:effectLst>
                <a:latin typeface="Aharoni" panose="02010803020104030203" pitchFamily="2" charset="-79"/>
                <a:cs typeface="Aharoni" panose="02010803020104030203" pitchFamily="2" charset="-79"/>
              </a:rPr>
              <a:t>Faith of Our Fathers</a:t>
            </a:r>
            <a:endParaRPr lang="en-US" sz="7200" dirty="0">
              <a:effectLst>
                <a:glow rad="609600">
                  <a:srgbClr val="EFE295">
                    <a:alpha val="18824"/>
                  </a:srgbClr>
                </a:glow>
                <a:innerShdw blurRad="63500" dist="50800" dir="9120000">
                  <a:prstClr val="black">
                    <a:alpha val="50000"/>
                  </a:prstClr>
                </a:innerShdw>
                <a:reflection blurRad="152400" stA="40000" dist="12700" dir="5400000" sy="-100000" algn="bl" rotWithShape="0"/>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03699917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43400"/>
            <a:ext cx="9144000" cy="2517913"/>
          </a:xfrm>
        </p:spPr>
        <p:txBody>
          <a:bodyPr/>
          <a:lstStyle/>
          <a:p>
            <a:pPr marL="0" indent="0">
              <a:buNone/>
            </a:pPr>
            <a:r>
              <a:rPr lang="en-US" sz="3200" dirty="0" smtClean="0"/>
              <a:t>“</a:t>
            </a:r>
            <a:r>
              <a:rPr lang="en-US" sz="3200" dirty="0"/>
              <a:t>See, I am going to the people of Israel, and I will say to them, ‘The God of your fathers has sent me to you…” </a:t>
            </a:r>
            <a:r>
              <a:rPr lang="en-US" sz="2000" dirty="0" smtClean="0"/>
              <a:t>Ex. </a:t>
            </a:r>
            <a:r>
              <a:rPr lang="en-US" sz="2000" dirty="0"/>
              <a:t>3:13   </a:t>
            </a:r>
            <a:endParaRPr lang="en-US" sz="2000" dirty="0" smtClean="0"/>
          </a:p>
          <a:p>
            <a:pPr marL="0" indent="0">
              <a:buNone/>
            </a:pPr>
            <a:r>
              <a:rPr lang="en-US" sz="2400" dirty="0" smtClean="0"/>
              <a:t>Long </a:t>
            </a:r>
            <a:r>
              <a:rPr lang="en-US" sz="2400" dirty="0"/>
              <a:t>after they have left </a:t>
            </a:r>
            <a:r>
              <a:rPr lang="en-US" sz="2400" dirty="0" smtClean="0"/>
              <a:t>home, God continues to send His ministers to the children of the faithful.</a:t>
            </a:r>
          </a:p>
          <a:p>
            <a:pPr marL="0" indent="0">
              <a:buNone/>
            </a:pPr>
            <a:endParaRPr lang="en-US" sz="2000" dirty="0"/>
          </a:p>
        </p:txBody>
      </p:sp>
      <p:pic>
        <p:nvPicPr>
          <p:cNvPr id="3074" name="Picture 2" descr="http://assets.iclv.com/static_w02/assets/processed/resized/assets/images/uploads/ministries/street_ministry_480_270_90.136572570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1000"/>
                    </a14:imgEffect>
                    <a14:imgEffect>
                      <a14:colorTemperature colorTemp="8162"/>
                    </a14:imgEffect>
                    <a14:imgEffect>
                      <a14:saturation sat="59000"/>
                    </a14:imgEffect>
                    <a14:imgEffect>
                      <a14:brightnessContrast bright="11000" contrast="39000"/>
                    </a14:imgEffect>
                  </a14:imgLayer>
                </a14:imgProps>
              </a:ext>
              <a:ext uri="{28A0092B-C50C-407E-A947-70E740481C1C}">
                <a14:useLocalDpi xmlns:a14="http://schemas.microsoft.com/office/drawing/2010/main" val="0"/>
              </a:ext>
            </a:extLst>
          </a:blip>
          <a:srcRect/>
          <a:stretch>
            <a:fillRect/>
          </a:stretch>
        </p:blipFill>
        <p:spPr bwMode="auto">
          <a:xfrm>
            <a:off x="0" y="0"/>
            <a:ext cx="9144000" cy="4648200"/>
          </a:xfrm>
          <a:prstGeom prst="rect">
            <a:avLst/>
          </a:prstGeom>
          <a:noFill/>
          <a:effectLst>
            <a:glow>
              <a:schemeClr val="accent1"/>
            </a:glow>
            <a:softEdge rad="292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0841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81800" y="1"/>
            <a:ext cx="2362199" cy="4571999"/>
          </a:xfrm>
        </p:spPr>
        <p:txBody>
          <a:bodyPr/>
          <a:lstStyle/>
          <a:p>
            <a:pPr marL="0" indent="0">
              <a:buNone/>
            </a:pPr>
            <a:r>
              <a:rPr lang="en-US" dirty="0" smtClean="0"/>
              <a:t>But, it </a:t>
            </a:r>
            <a:r>
              <a:rPr lang="en-US" dirty="0"/>
              <a:t>is an Inheritance dependent upon the heart of the child to embrace his parent’s </a:t>
            </a:r>
            <a:r>
              <a:rPr lang="en-US" dirty="0" smtClean="0"/>
              <a:t>promised blessings.  </a:t>
            </a:r>
            <a:endParaRPr lang="en-US" dirty="0"/>
          </a:p>
          <a:p>
            <a:pPr marL="0" indent="0">
              <a:buNone/>
            </a:pPr>
            <a:endParaRPr lang="en-US" dirty="0"/>
          </a:p>
        </p:txBody>
      </p:sp>
      <p:pic>
        <p:nvPicPr>
          <p:cNvPr id="4098" name="Picture 2" descr="C:\Users\Therese\Desktop\giveland.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6000"/>
                    </a14:imgEffect>
                    <a14:imgEffect>
                      <a14:colorTemperature colorTemp="9579"/>
                    </a14:imgEffect>
                    <a14:imgEffect>
                      <a14:saturation sat="318000"/>
                    </a14:imgEffect>
                    <a14:imgEffect>
                      <a14:brightnessContrast bright="6000" contrast="2000"/>
                    </a14:imgEffect>
                  </a14:imgLayer>
                </a14:imgProps>
              </a:ext>
              <a:ext uri="{28A0092B-C50C-407E-A947-70E740481C1C}">
                <a14:useLocalDpi xmlns:a14="http://schemas.microsoft.com/office/drawing/2010/main" val="0"/>
              </a:ext>
            </a:extLst>
          </a:blip>
          <a:srcRect l="307" r="-307" b="16117"/>
          <a:stretch/>
        </p:blipFill>
        <p:spPr bwMode="auto">
          <a:xfrm>
            <a:off x="0" y="0"/>
            <a:ext cx="6880626" cy="4724400"/>
          </a:xfrm>
          <a:prstGeom prst="rect">
            <a:avLst/>
          </a:prstGeom>
          <a:noFill/>
          <a:effectLst>
            <a:glow>
              <a:schemeClr val="accent1"/>
            </a:glow>
            <a:softEdge rad="203200"/>
          </a:effectLst>
        </p:spPr>
      </p:pic>
      <p:sp>
        <p:nvSpPr>
          <p:cNvPr id="4" name="Content Placeholder 2"/>
          <p:cNvSpPr txBox="1">
            <a:spLocks/>
          </p:cNvSpPr>
          <p:nvPr/>
        </p:nvSpPr>
        <p:spPr bwMode="auto">
          <a:xfrm>
            <a:off x="0" y="4724400"/>
            <a:ext cx="9144000" cy="22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kern="0" dirty="0" smtClean="0"/>
              <a:t>“Now, O Israel, listen to the Laws I am teaching you. Do them so that you may live and go in to take the land for your own that the Lord, the God of your fathers, is giving you.” </a:t>
            </a:r>
            <a:r>
              <a:rPr lang="en-US" sz="2000" kern="0" dirty="0" smtClean="0"/>
              <a:t> Deut. 4:1   </a:t>
            </a:r>
          </a:p>
          <a:p>
            <a:pPr marL="0" indent="0">
              <a:buFont typeface="Wingdings" pitchFamily="2" charset="2"/>
              <a:buNone/>
            </a:pPr>
            <a:endParaRPr lang="en-US" kern="0" dirty="0"/>
          </a:p>
        </p:txBody>
      </p:sp>
    </p:spTree>
    <p:extLst>
      <p:ext uri="{BB962C8B-B14F-4D97-AF65-F5344CB8AC3E}">
        <p14:creationId xmlns:p14="http://schemas.microsoft.com/office/powerpoint/2010/main" val="126196638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0"/>
            <a:ext cx="9144000" cy="3051313"/>
          </a:xfrm>
        </p:spPr>
        <p:txBody>
          <a:bodyPr/>
          <a:lstStyle/>
          <a:p>
            <a:pPr marL="0" indent="0">
              <a:buNone/>
            </a:pPr>
            <a:r>
              <a:rPr lang="en-US" sz="4400" dirty="0" smtClean="0"/>
              <a:t>“</a:t>
            </a:r>
            <a:r>
              <a:rPr lang="en-US" sz="4400" dirty="0"/>
              <a:t>How long will you wait before going in to take the land the Lord, the God of your fathers, has given you</a:t>
            </a:r>
            <a:r>
              <a:rPr lang="en-US" sz="4400" dirty="0" smtClean="0"/>
              <a:t>?” </a:t>
            </a:r>
            <a:r>
              <a:rPr lang="en-US" sz="2000" dirty="0" smtClean="0"/>
              <a:t>Josh. 18:3  </a:t>
            </a:r>
            <a:endParaRPr lang="en-US" sz="2000" dirty="0"/>
          </a:p>
          <a:p>
            <a:endParaRPr lang="en-US" dirty="0"/>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3000"/>
                    </a14:imgEffect>
                    <a14:imgEffect>
                      <a14:colorTemperature colorTemp="8580"/>
                    </a14:imgEffect>
                    <a14:imgEffect>
                      <a14:saturation sat="82000"/>
                    </a14:imgEffect>
                    <a14:imgEffect>
                      <a14:brightnessContrast bright="11000" contrast="-23000"/>
                    </a14:imgEffect>
                  </a14:imgLayer>
                </a14:imgProps>
              </a:ext>
              <a:ext uri="{28A0092B-C50C-407E-A947-70E740481C1C}">
                <a14:useLocalDpi xmlns:a14="http://schemas.microsoft.com/office/drawing/2010/main" val="0"/>
              </a:ext>
            </a:extLst>
          </a:blip>
          <a:srcRect/>
          <a:stretch>
            <a:fillRect/>
          </a:stretch>
        </p:blipFill>
        <p:spPr bwMode="auto">
          <a:xfrm>
            <a:off x="33130" y="0"/>
            <a:ext cx="9134061" cy="3810000"/>
          </a:xfrm>
          <a:prstGeom prst="rect">
            <a:avLst/>
          </a:prstGeom>
          <a:noFill/>
          <a:ln>
            <a:noFill/>
          </a:ln>
          <a:effectLst>
            <a:softEdge rad="152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37921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1.bp.blogspot.com/-rDzvq-k6oqQ/TkgA3BymDcI/AAAAAAAACLM/E2cqdkVwvC4/s400/dad_kids_sunse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Effect>
                      <a14:colorTemperature colorTemp="5508"/>
                    </a14:imgEffect>
                    <a14:imgEffect>
                      <a14:saturation sat="99000"/>
                    </a14:imgEffect>
                    <a14:imgEffect>
                      <a14:brightnessContrast bright="19000" contrast="26000"/>
                    </a14:imgEffect>
                  </a14:imgLayer>
                </a14:imgProps>
              </a:ext>
              <a:ext uri="{28A0092B-C50C-407E-A947-70E740481C1C}">
                <a14:useLocalDpi xmlns:a14="http://schemas.microsoft.com/office/drawing/2010/main" val="0"/>
              </a:ext>
            </a:extLst>
          </a:blip>
          <a:srcRect l="30326"/>
          <a:stretch/>
        </p:blipFill>
        <p:spPr bwMode="auto">
          <a:xfrm>
            <a:off x="-26504" y="0"/>
            <a:ext cx="637098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943600" y="0"/>
            <a:ext cx="3200400" cy="6891130"/>
          </a:xfrm>
          <a:solidFill>
            <a:schemeClr val="bg1"/>
          </a:solidFill>
        </p:spPr>
        <p:txBody>
          <a:bodyPr/>
          <a:lstStyle/>
          <a:p>
            <a:pPr marL="0" indent="0">
              <a:buNone/>
            </a:pPr>
            <a:r>
              <a:rPr lang="en-US" sz="3600" dirty="0" smtClean="0">
                <a:effectLst>
                  <a:glow rad="165100">
                    <a:schemeClr val="bg1"/>
                  </a:glow>
                </a:effectLst>
              </a:rPr>
              <a:t>“</a:t>
            </a:r>
            <a:r>
              <a:rPr lang="en-US" sz="3600" dirty="0">
                <a:effectLst>
                  <a:glow rad="165100">
                    <a:schemeClr val="bg1"/>
                  </a:glow>
                </a:effectLst>
              </a:rPr>
              <a:t>I have chosen him so he would command his children and </a:t>
            </a:r>
            <a:r>
              <a:rPr lang="en-US" sz="3600" dirty="0" smtClean="0">
                <a:effectLst>
                  <a:glow rad="165100">
                    <a:schemeClr val="bg1"/>
                  </a:glow>
                </a:effectLst>
              </a:rPr>
              <a:t>his descendants </a:t>
            </a:r>
            <a:r>
              <a:rPr lang="en-US" sz="3600" dirty="0">
                <a:effectLst>
                  <a:glow rad="165100">
                    <a:schemeClr val="bg1"/>
                  </a:glow>
                </a:effectLst>
              </a:rPr>
              <a:t>to live the way </a:t>
            </a:r>
            <a:r>
              <a:rPr lang="en-US" sz="3600" dirty="0" smtClean="0">
                <a:effectLst>
                  <a:glow rad="165100">
                    <a:schemeClr val="bg1"/>
                  </a:glow>
                </a:effectLst>
              </a:rPr>
              <a:t>the </a:t>
            </a:r>
            <a:r>
              <a:rPr lang="en-US" sz="3600" dirty="0">
                <a:effectLst>
                  <a:glow rad="165100">
                    <a:schemeClr val="bg1"/>
                  </a:glow>
                </a:effectLst>
              </a:rPr>
              <a:t>Lord wants them to, to </a:t>
            </a:r>
            <a:r>
              <a:rPr lang="en-US" sz="3600" dirty="0" smtClean="0">
                <a:effectLst>
                  <a:glow rad="165100">
                    <a:schemeClr val="bg1"/>
                  </a:glow>
                </a:effectLst>
              </a:rPr>
              <a:t>live right... </a:t>
            </a:r>
            <a:r>
              <a:rPr lang="en-US" sz="2000" dirty="0">
                <a:effectLst>
                  <a:glow rad="88900">
                    <a:schemeClr val="bg1"/>
                  </a:glow>
                </a:effectLst>
              </a:rPr>
              <a:t>Gen. 18:19 </a:t>
            </a:r>
            <a:r>
              <a:rPr lang="en-US" sz="3600" dirty="0" smtClean="0">
                <a:effectLst>
                  <a:glow rad="165100">
                    <a:schemeClr val="bg1"/>
                  </a:glow>
                </a:effectLst>
              </a:rPr>
              <a:t> </a:t>
            </a:r>
            <a:r>
              <a:rPr lang="en-US" sz="3600" dirty="0" smtClean="0">
                <a:effectLst>
                  <a:glow rad="88900">
                    <a:schemeClr val="bg1"/>
                  </a:glow>
                </a:effectLst>
              </a:rPr>
              <a:t> </a:t>
            </a:r>
            <a:endParaRPr lang="en-US" sz="3600" dirty="0">
              <a:effectLst>
                <a:glow rad="88900">
                  <a:schemeClr val="bg1"/>
                </a:glow>
              </a:effectLst>
            </a:endParaRPr>
          </a:p>
          <a:p>
            <a:pPr marL="0" indent="0">
              <a:buNone/>
            </a:pPr>
            <a:endParaRPr lang="en-US" dirty="0"/>
          </a:p>
        </p:txBody>
      </p:sp>
      <p:sp>
        <p:nvSpPr>
          <p:cNvPr id="5" name="Content Placeholder 2"/>
          <p:cNvSpPr txBox="1">
            <a:spLocks/>
          </p:cNvSpPr>
          <p:nvPr/>
        </p:nvSpPr>
        <p:spPr bwMode="auto">
          <a:xfrm>
            <a:off x="2743199" y="-76200"/>
            <a:ext cx="318383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None/>
            </a:pPr>
            <a:r>
              <a:rPr lang="en-US" sz="4400" kern="0" dirty="0" smtClean="0">
                <a:effectLst>
                  <a:glow rad="419100">
                    <a:schemeClr val="bg1"/>
                  </a:glow>
                </a:effectLst>
              </a:rPr>
              <a:t>The Faith of our Fathers &amp; Mothers is TAUGHT</a:t>
            </a:r>
          </a:p>
        </p:txBody>
      </p:sp>
    </p:spTree>
    <p:extLst>
      <p:ext uri="{BB962C8B-B14F-4D97-AF65-F5344CB8AC3E}">
        <p14:creationId xmlns:p14="http://schemas.microsoft.com/office/powerpoint/2010/main" val="48700896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eriorhirek.hu/wp-content/uploads/2013/11/apagyere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7" y="3312"/>
            <a:ext cx="9139031" cy="60926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1"/>
            <a:ext cx="3962400" cy="5334001"/>
          </a:xfrm>
          <a:prstGeom prst="rect">
            <a:avLst/>
          </a:prstGeom>
        </p:spPr>
        <p:txBody>
          <a:bodyPr lIns="91440" tIns="0" rIns="0" bIns="0">
            <a:noAutofit/>
          </a:bodyPr>
          <a:lstStyle/>
          <a:p>
            <a:r>
              <a:rPr lang="en-US" sz="3200" b="1" dirty="0">
                <a:effectLst>
                  <a:glow rad="165100">
                    <a:schemeClr val="bg1"/>
                  </a:glow>
                </a:effectLst>
              </a:rPr>
              <a:t>“Fathers, do not be too hard on your children </a:t>
            </a:r>
            <a:endParaRPr lang="en-US" sz="3200" b="1" dirty="0" smtClean="0">
              <a:effectLst>
                <a:glow rad="165100">
                  <a:schemeClr val="bg1"/>
                </a:glow>
              </a:effectLst>
            </a:endParaRPr>
          </a:p>
          <a:p>
            <a:r>
              <a:rPr lang="en-US" sz="3200" b="1" dirty="0" smtClean="0">
                <a:effectLst>
                  <a:glow rad="165100">
                    <a:schemeClr val="bg1"/>
                  </a:glow>
                </a:effectLst>
              </a:rPr>
              <a:t>so </a:t>
            </a:r>
            <a:r>
              <a:rPr lang="en-US" sz="3200" b="1" dirty="0">
                <a:effectLst>
                  <a:glow rad="165100">
                    <a:schemeClr val="bg1"/>
                  </a:glow>
                </a:effectLst>
              </a:rPr>
              <a:t>they will become angry. Teach them in their growing years with Christian teaching.” </a:t>
            </a:r>
            <a:r>
              <a:rPr lang="en-US" sz="2000" b="1" dirty="0">
                <a:effectLst>
                  <a:glow rad="165100">
                    <a:schemeClr val="bg1"/>
                  </a:glow>
                </a:effectLst>
              </a:rPr>
              <a:t>Eph. 6:4</a:t>
            </a:r>
          </a:p>
        </p:txBody>
      </p:sp>
      <p:sp>
        <p:nvSpPr>
          <p:cNvPr id="5" name="Rectangle 4"/>
          <p:cNvSpPr/>
          <p:nvPr/>
        </p:nvSpPr>
        <p:spPr>
          <a:xfrm>
            <a:off x="76200" y="5791200"/>
            <a:ext cx="9054548" cy="1066800"/>
          </a:xfrm>
          <a:prstGeom prst="rect">
            <a:avLst/>
          </a:prstGeom>
        </p:spPr>
        <p:txBody>
          <a:bodyPr lIns="91440" tIns="0" rIns="0" bIns="0">
            <a:noAutofit/>
          </a:bodyPr>
          <a:lstStyle/>
          <a:p>
            <a:r>
              <a:rPr lang="en-US" sz="3200" b="1" dirty="0" smtClean="0">
                <a:effectLst>
                  <a:glow rad="165100">
                    <a:schemeClr val="bg1"/>
                  </a:glow>
                </a:effectLst>
              </a:rPr>
              <a:t>Pro-active </a:t>
            </a:r>
            <a:r>
              <a:rPr lang="en-US" sz="3200" b="1" dirty="0" smtClean="0">
                <a:effectLst>
                  <a:glow rad="165100">
                    <a:schemeClr val="bg1"/>
                  </a:glow>
                </a:effectLst>
              </a:rPr>
              <a:t>teaching is better than mere reactive scolding. </a:t>
            </a:r>
            <a:r>
              <a:rPr lang="en-US" sz="2000" b="1" dirty="0" smtClean="0">
                <a:effectLst>
                  <a:glow rad="165100">
                    <a:schemeClr val="bg1"/>
                  </a:glow>
                </a:effectLst>
              </a:rPr>
              <a:t> </a:t>
            </a:r>
            <a:endParaRPr lang="en-US" sz="2000" b="1" dirty="0">
              <a:effectLst>
                <a:glow rad="165100">
                  <a:schemeClr val="bg1"/>
                </a:glow>
              </a:effectLst>
            </a:endParaRPr>
          </a:p>
        </p:txBody>
      </p:sp>
    </p:spTree>
    <p:extLst>
      <p:ext uri="{BB962C8B-B14F-4D97-AF65-F5344CB8AC3E}">
        <p14:creationId xmlns:p14="http://schemas.microsoft.com/office/powerpoint/2010/main" val="237522496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ttp://vibrantfaithathome.files.wordpress.com/2011/08/shutterstock_12299158.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2000"/>
                    </a14:imgEffect>
                    <a14:imgEffect>
                      <a14:colorTemperature colorTemp="6001"/>
                    </a14:imgEffect>
                    <a14:imgEffect>
                      <a14:saturation sat="125000"/>
                    </a14:imgEffect>
                    <a14:imgEffect>
                      <a14:brightnessContrast bright="4000" contrast="-1000"/>
                    </a14:imgEffect>
                  </a14:imgLayer>
                </a14:imgProps>
              </a:ext>
              <a:ext uri="{28A0092B-C50C-407E-A947-70E740481C1C}">
                <a14:useLocalDpi xmlns:a14="http://schemas.microsoft.com/office/drawing/2010/main" val="0"/>
              </a:ext>
            </a:extLst>
          </a:blip>
          <a:srcRect/>
          <a:stretch>
            <a:fillRect/>
          </a:stretch>
        </p:blipFill>
        <p:spPr bwMode="auto">
          <a:xfrm>
            <a:off x="0" y="0"/>
            <a:ext cx="9144397" cy="6861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13" y="0"/>
            <a:ext cx="6937513" cy="2133600"/>
          </a:xfrm>
        </p:spPr>
        <p:txBody>
          <a:bodyPr/>
          <a:lstStyle/>
          <a:p>
            <a:pPr algn="l"/>
            <a:r>
              <a:rPr lang="en-US" sz="3200" dirty="0" smtClean="0">
                <a:effectLst>
                  <a:glow rad="190500">
                    <a:schemeClr val="bg1"/>
                  </a:glow>
                </a:effectLst>
              </a:rPr>
              <a:t>“Teach </a:t>
            </a:r>
            <a:r>
              <a:rPr lang="en-US" sz="3200" dirty="0">
                <a:effectLst>
                  <a:glow rad="190500">
                    <a:schemeClr val="bg1"/>
                  </a:glow>
                </a:effectLst>
              </a:rPr>
              <a:t>them to your children. Talk about them when you sit in your house and when you walk on the road and when you lie down and when you get </a:t>
            </a:r>
            <a:r>
              <a:rPr lang="en-US" sz="3200" dirty="0" smtClean="0">
                <a:effectLst>
                  <a:glow rad="190500">
                    <a:schemeClr val="bg1"/>
                  </a:glow>
                </a:effectLst>
              </a:rPr>
              <a:t>up.” </a:t>
            </a:r>
            <a:r>
              <a:rPr lang="en-US" sz="2000" dirty="0" smtClean="0">
                <a:effectLst>
                  <a:glow rad="190500">
                    <a:schemeClr val="bg1"/>
                  </a:glow>
                </a:effectLst>
              </a:rPr>
              <a:t>Deut. 11:19</a:t>
            </a:r>
            <a:r>
              <a:rPr lang="en-US" sz="3200" dirty="0" smtClean="0">
                <a:effectLst>
                  <a:glow rad="190500">
                    <a:schemeClr val="bg1"/>
                  </a:glow>
                </a:effectLst>
              </a:rPr>
              <a:t>. </a:t>
            </a:r>
            <a:endParaRPr lang="en-US" sz="3200" dirty="0">
              <a:effectLst>
                <a:glow rad="190500">
                  <a:schemeClr val="bg1"/>
                </a:glow>
              </a:effectLst>
            </a:endParaRPr>
          </a:p>
        </p:txBody>
      </p:sp>
    </p:spTree>
    <p:extLst>
      <p:ext uri="{BB962C8B-B14F-4D97-AF65-F5344CB8AC3E}">
        <p14:creationId xmlns:p14="http://schemas.microsoft.com/office/powerpoint/2010/main" val="232206090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9.staticflickr.com/8495/8344428715_42d652aa6c.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9000"/>
                    </a14:imgEffect>
                    <a14:imgEffect>
                      <a14:colorTemperature colorTemp="10242"/>
                    </a14:imgEffect>
                    <a14:imgEffect>
                      <a14:saturation sat="166000"/>
                    </a14:imgEffect>
                    <a14:imgEffect>
                      <a14:brightnessContrast bright="7000" contrast="4000"/>
                    </a14:imgEffect>
                  </a14:imgLayer>
                </a14:imgProps>
              </a:ext>
              <a:ext uri="{28A0092B-C50C-407E-A947-70E740481C1C}">
                <a14:useLocalDpi xmlns:a14="http://schemas.microsoft.com/office/drawing/2010/main" val="0"/>
              </a:ext>
            </a:extLst>
          </a:blip>
          <a:srcRect/>
          <a:stretch>
            <a:fillRect/>
          </a:stretch>
        </p:blipFill>
        <p:spPr bwMode="auto">
          <a:xfrm>
            <a:off x="-13252" y="23191"/>
            <a:ext cx="6290930" cy="5082209"/>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4495800"/>
            <a:ext cx="9144000" cy="2365513"/>
          </a:xfrm>
        </p:spPr>
        <p:txBody>
          <a:bodyPr/>
          <a:lstStyle/>
          <a:p>
            <a:pPr marL="0" indent="0">
              <a:buNone/>
            </a:pPr>
            <a:r>
              <a:rPr lang="en-US" dirty="0" smtClean="0">
                <a:effectLst>
                  <a:glow rad="228600">
                    <a:schemeClr val="bg1"/>
                  </a:glow>
                </a:effectLst>
              </a:rPr>
              <a:t>“…But </a:t>
            </a:r>
            <a:r>
              <a:rPr lang="en-US" dirty="0">
                <a:effectLst>
                  <a:glow rad="228600">
                    <a:schemeClr val="bg1"/>
                  </a:glow>
                </a:effectLst>
              </a:rPr>
              <a:t>we will tell the children-to-come the </a:t>
            </a:r>
            <a:r>
              <a:rPr lang="en-US" dirty="0" smtClean="0">
                <a:effectLst>
                  <a:glow rad="228600">
                    <a:schemeClr val="bg1"/>
                  </a:glow>
                </a:effectLst>
              </a:rPr>
              <a:t>praises of </a:t>
            </a:r>
            <a:r>
              <a:rPr lang="en-US" dirty="0">
                <a:effectLst>
                  <a:glow rad="228600">
                    <a:schemeClr val="bg1"/>
                  </a:glow>
                </a:effectLst>
              </a:rPr>
              <a:t>the Lord, and of His power and the great things He has </a:t>
            </a:r>
            <a:r>
              <a:rPr lang="en-US" dirty="0" smtClean="0">
                <a:effectLst>
                  <a:glow rad="228600">
                    <a:schemeClr val="bg1"/>
                  </a:glow>
                </a:effectLst>
              </a:rPr>
              <a:t>done</a:t>
            </a:r>
            <a:r>
              <a:rPr lang="en-US" baseline="30000" dirty="0" smtClean="0">
                <a:effectLst>
                  <a:glow rad="228600">
                    <a:schemeClr val="bg1"/>
                  </a:glow>
                </a:effectLst>
              </a:rPr>
              <a:t>...</a:t>
            </a:r>
            <a:r>
              <a:rPr lang="en-US" baseline="30000" dirty="0">
                <a:effectLst>
                  <a:glow rad="228600">
                    <a:schemeClr val="bg1"/>
                  </a:glow>
                </a:effectLst>
              </a:rPr>
              <a:t> </a:t>
            </a:r>
            <a:r>
              <a:rPr lang="en-US" dirty="0">
                <a:effectLst>
                  <a:glow rad="228600">
                    <a:schemeClr val="bg1"/>
                  </a:glow>
                </a:effectLst>
              </a:rPr>
              <a:t>So the children-to-come might know, even the children yet to be born. So they may rise up and tell it to their </a:t>
            </a:r>
            <a:r>
              <a:rPr lang="en-US" dirty="0" smtClean="0">
                <a:effectLst>
                  <a:glow rad="228600">
                    <a:schemeClr val="bg1"/>
                  </a:glow>
                </a:effectLst>
              </a:rPr>
              <a:t>children…” </a:t>
            </a:r>
            <a:r>
              <a:rPr lang="en-US" sz="2000" dirty="0" smtClean="0">
                <a:effectLst>
                  <a:glow rad="228600">
                    <a:schemeClr val="bg1"/>
                  </a:glow>
                </a:effectLst>
              </a:rPr>
              <a:t>Ps. 78:4-6</a:t>
            </a:r>
            <a:endParaRPr lang="en-US" sz="2000" dirty="0">
              <a:effectLst>
                <a:glow rad="228600">
                  <a:schemeClr val="bg1"/>
                </a:glow>
              </a:effectLst>
            </a:endParaRPr>
          </a:p>
        </p:txBody>
      </p:sp>
    </p:spTree>
    <p:extLst>
      <p:ext uri="{BB962C8B-B14F-4D97-AF65-F5344CB8AC3E}">
        <p14:creationId xmlns:p14="http://schemas.microsoft.com/office/powerpoint/2010/main" val="199197627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0"/>
            <a:ext cx="4419599" cy="4455069"/>
          </a:xfrm>
        </p:spPr>
        <p:txBody>
          <a:bodyPr/>
          <a:lstStyle/>
          <a:p>
            <a:pPr marL="0" indent="0">
              <a:buNone/>
            </a:pPr>
            <a:r>
              <a:rPr lang="en-US" sz="3600" dirty="0"/>
              <a:t>“But you, Timothy, must keep on doing the things you have learned. You know they are right. You know who taught them to </a:t>
            </a:r>
            <a:r>
              <a:rPr lang="en-US" sz="3600" dirty="0" smtClean="0"/>
              <a:t>you.</a:t>
            </a:r>
            <a:endParaRPr lang="en-US" sz="2000" dirty="0"/>
          </a:p>
        </p:txBody>
      </p:sp>
      <p:pic>
        <p:nvPicPr>
          <p:cNvPr id="8198" name="Picture 6" descr="http://veritaseducationalfoundation.org/uploads/images/Hispanic%20Boy%20with%20mentor.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Effect>
                      <a14:colorTemperature colorTemp="7089"/>
                    </a14:imgEffect>
                    <a14:imgEffect>
                      <a14:saturation sat="129000"/>
                    </a14:imgEffect>
                    <a14:imgEffect>
                      <a14:brightnessContrast bright="-7000" contrast="19000"/>
                    </a14:imgEffect>
                  </a14:imgLayer>
                </a14:imgProps>
              </a:ext>
              <a:ext uri="{28A0092B-C50C-407E-A947-70E740481C1C}">
                <a14:useLocalDpi xmlns:a14="http://schemas.microsoft.com/office/drawing/2010/main" val="0"/>
              </a:ext>
            </a:extLst>
          </a:blip>
          <a:srcRect l="12560" r="14070"/>
          <a:stretch/>
        </p:blipFill>
        <p:spPr bwMode="auto">
          <a:xfrm>
            <a:off x="-228600" y="-225287"/>
            <a:ext cx="5148470" cy="4680356"/>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6626" y="4455069"/>
            <a:ext cx="9137374" cy="240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smtClean="0"/>
              <a:t>From the time you were a child you knew the holy writings. They showed you how to be saved by believing in Christ Jesus.” </a:t>
            </a:r>
            <a:r>
              <a:rPr lang="en-US" sz="2000" kern="0" dirty="0" smtClean="0"/>
              <a:t>2 Tim. 3:14-15</a:t>
            </a:r>
            <a:endParaRPr lang="en-US" sz="2000" kern="0" dirty="0"/>
          </a:p>
        </p:txBody>
      </p:sp>
    </p:spTree>
    <p:extLst>
      <p:ext uri="{BB962C8B-B14F-4D97-AF65-F5344CB8AC3E}">
        <p14:creationId xmlns:p14="http://schemas.microsoft.com/office/powerpoint/2010/main" val="82283631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4419600" cy="6858000"/>
          </a:xfrm>
        </p:spPr>
        <p:txBody>
          <a:bodyPr/>
          <a:lstStyle/>
          <a:p>
            <a:pPr marL="0" indent="0">
              <a:buNone/>
            </a:pPr>
            <a:r>
              <a:rPr lang="en-US" sz="3200" dirty="0" smtClean="0"/>
              <a:t>The Faith </a:t>
            </a:r>
            <a:r>
              <a:rPr lang="en-US" sz="3200" dirty="0"/>
              <a:t>of our Fathers &amp; Mothers is </a:t>
            </a:r>
            <a:r>
              <a:rPr lang="en-US" sz="3200" dirty="0" smtClean="0"/>
              <a:t>CAUGHT.</a:t>
            </a:r>
          </a:p>
          <a:p>
            <a:pPr marL="0" indent="0">
              <a:buNone/>
            </a:pPr>
            <a:endParaRPr lang="en-US" sz="3200" dirty="0"/>
          </a:p>
          <a:p>
            <a:pPr marL="0" indent="0">
              <a:buNone/>
            </a:pPr>
            <a:r>
              <a:rPr lang="en-US" sz="3200" dirty="0"/>
              <a:t>“Elijah took off his coat, folded it, and hit the water with it. The water separated to the right and to the left. Then Elijah and Elisha crossed the river on dry ground.” </a:t>
            </a:r>
            <a:r>
              <a:rPr lang="en-US" sz="2000" dirty="0"/>
              <a:t>2 Kings </a:t>
            </a:r>
            <a:r>
              <a:rPr lang="en-US" sz="2000" dirty="0" smtClean="0"/>
              <a:t>2:8</a:t>
            </a:r>
            <a:endParaRPr lang="en-US" sz="2000" dirty="0"/>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7000"/>
                    </a14:imgEffect>
                    <a14:imgEffect>
                      <a14:colorTemperature colorTemp="7917"/>
                    </a14:imgEffect>
                    <a14:imgEffect>
                      <a14:saturation sat="147000"/>
                    </a14:imgEffect>
                    <a14:imgEffect>
                      <a14:brightnessContrast bright="10000" contrast="24000"/>
                    </a14:imgEffect>
                  </a14:imgLayer>
                </a14:imgProps>
              </a:ext>
              <a:ext uri="{28A0092B-C50C-407E-A947-70E740481C1C}">
                <a14:useLocalDpi xmlns:a14="http://schemas.microsoft.com/office/drawing/2010/main" val="0"/>
              </a:ext>
            </a:extLst>
          </a:blip>
          <a:srcRect/>
          <a:stretch>
            <a:fillRect/>
          </a:stretch>
        </p:blipFill>
        <p:spPr bwMode="auto">
          <a:xfrm>
            <a:off x="4224130" y="-67245"/>
            <a:ext cx="4976191" cy="6878863"/>
          </a:xfrm>
          <a:prstGeom prst="rect">
            <a:avLst/>
          </a:prstGeom>
          <a:noFill/>
          <a:ln>
            <a:noFill/>
          </a:ln>
          <a:effectLst>
            <a:softEdge rad="152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08282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hebiblerevival.com/clipart3/elishawiththefallenmantleofelijah2kings2-1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41000"/>
                    </a14:imgEffect>
                    <a14:imgEffect>
                      <a14:colorTemperature colorTemp="6168"/>
                    </a14:imgEffect>
                    <a14:imgEffect>
                      <a14:saturation sat="215000"/>
                    </a14:imgEffect>
                    <a14:imgEffect>
                      <a14:brightnessContrast bright="-9000" contrast="27000"/>
                    </a14:imgEffect>
                  </a14:imgLayer>
                </a14:imgProps>
              </a:ext>
              <a:ext uri="{28A0092B-C50C-407E-A947-70E740481C1C}">
                <a14:useLocalDpi xmlns:a14="http://schemas.microsoft.com/office/drawing/2010/main" val="0"/>
              </a:ext>
            </a:extLst>
          </a:blip>
          <a:srcRect l="11832"/>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24400" y="381000"/>
            <a:ext cx="4343400" cy="6480313"/>
          </a:xfrm>
        </p:spPr>
        <p:txBody>
          <a:bodyPr lIns="0" tIns="0" rIns="0" bIns="0"/>
          <a:lstStyle/>
          <a:p>
            <a:pPr marL="0" indent="0">
              <a:buNone/>
            </a:pPr>
            <a:r>
              <a:rPr lang="en-US" sz="3600" dirty="0" smtClean="0">
                <a:effectLst>
                  <a:glow rad="165100">
                    <a:schemeClr val="bg1"/>
                  </a:glow>
                </a:effectLst>
              </a:rPr>
              <a:t>“</a:t>
            </a:r>
            <a:r>
              <a:rPr lang="en-US" sz="3600" dirty="0">
                <a:effectLst>
                  <a:glow rad="165100">
                    <a:schemeClr val="bg1"/>
                  </a:glow>
                </a:effectLst>
              </a:rPr>
              <a:t>Elijah’s coat had fallen to the ground, so Elisha picked it up. He went back and stood at the edge of the Jordan </a:t>
            </a:r>
            <a:r>
              <a:rPr lang="en-US" sz="3600" dirty="0" smtClean="0">
                <a:effectLst>
                  <a:glow rad="165100">
                    <a:schemeClr val="bg1"/>
                  </a:glow>
                </a:effectLst>
              </a:rPr>
              <a:t>River. He </a:t>
            </a:r>
            <a:r>
              <a:rPr lang="en-US" sz="3600" dirty="0">
                <a:effectLst>
                  <a:glow rad="165100">
                    <a:schemeClr val="bg1"/>
                  </a:glow>
                </a:effectLst>
              </a:rPr>
              <a:t>hit the water and said, “Where is the Lord, the God of Elijah?.” </a:t>
            </a:r>
            <a:endParaRPr lang="en-US" sz="3600" dirty="0" smtClean="0">
              <a:effectLst>
                <a:glow rad="165100">
                  <a:schemeClr val="bg1"/>
                </a:glow>
              </a:effectLst>
            </a:endParaRPr>
          </a:p>
          <a:p>
            <a:pPr marL="0" indent="0" algn="r">
              <a:buNone/>
            </a:pPr>
            <a:r>
              <a:rPr lang="en-US" sz="2000" dirty="0" smtClean="0">
                <a:effectLst>
                  <a:glow rad="165100">
                    <a:schemeClr val="bg1"/>
                  </a:glow>
                </a:effectLst>
              </a:rPr>
              <a:t>2 </a:t>
            </a:r>
            <a:r>
              <a:rPr lang="en-US" sz="2000" dirty="0">
                <a:effectLst>
                  <a:glow rad="165100">
                    <a:schemeClr val="bg1"/>
                  </a:glow>
                </a:effectLst>
              </a:rPr>
              <a:t>Kings 2:13, </a:t>
            </a:r>
            <a:r>
              <a:rPr lang="en-US" sz="2000" dirty="0" smtClean="0">
                <a:effectLst>
                  <a:glow rad="165100">
                    <a:schemeClr val="bg1"/>
                  </a:glow>
                </a:effectLst>
              </a:rPr>
              <a:t>14</a:t>
            </a:r>
            <a:endParaRPr lang="en-US" sz="2000" dirty="0">
              <a:effectLst>
                <a:glow rad="165100">
                  <a:schemeClr val="bg1"/>
                </a:glow>
              </a:effectLst>
            </a:endParaRPr>
          </a:p>
        </p:txBody>
      </p:sp>
    </p:spTree>
    <p:extLst>
      <p:ext uri="{BB962C8B-B14F-4D97-AF65-F5344CB8AC3E}">
        <p14:creationId xmlns:p14="http://schemas.microsoft.com/office/powerpoint/2010/main" val="257618310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r>
              <a:rPr lang="en-US" sz="2400" dirty="0" smtClean="0">
                <a:latin typeface="Arial" charset="0"/>
              </a:rPr>
              <a:t>:</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5"/>
              </a:rPr>
              <a:t>http://campaignkerusso.org/?</a:t>
            </a:r>
            <a:r>
              <a:rPr lang="en-US" sz="2400" b="1" dirty="0" smtClean="0">
                <a:latin typeface="Arial" charset="0"/>
                <a:hlinkClick r:id="rId5"/>
              </a:rPr>
              <a:t>p=11695</a:t>
            </a:r>
            <a:r>
              <a:rPr lang="en-US" sz="2400" b="1" dirty="0" smtClean="0">
                <a:latin typeface="Arial" charset="0"/>
              </a:rPr>
              <a:t> </a:t>
            </a:r>
            <a:endParaRPr lang="en-US" sz="2400" b="1"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13776863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25940"/>
            <a:ext cx="6553200" cy="2560417"/>
          </a:xfrm>
        </p:spPr>
        <p:txBody>
          <a:bodyPr lIns="91440" tIns="0" rIns="0" bIns="0"/>
          <a:lstStyle/>
          <a:p>
            <a:pPr marL="0" indent="0">
              <a:buNone/>
            </a:pPr>
            <a:r>
              <a:rPr lang="en-US" sz="3000" dirty="0"/>
              <a:t>“I remember your honest and true faith. It was alive first in your grandmother Lois and in your mother Eunice. And I am certain that it is now alive in you also.” </a:t>
            </a:r>
            <a:endParaRPr lang="en-US" sz="3000" dirty="0" smtClean="0"/>
          </a:p>
          <a:p>
            <a:pPr marL="0" indent="0" algn="r">
              <a:buNone/>
            </a:pPr>
            <a:r>
              <a:rPr lang="en-US" sz="2000" dirty="0" smtClean="0"/>
              <a:t>2 Tim.1:5   </a:t>
            </a:r>
            <a:endParaRPr lang="en-US" sz="2000" dirty="0"/>
          </a:p>
          <a:p>
            <a:pPr marL="0" indent="0">
              <a:buNone/>
            </a:pPr>
            <a:r>
              <a:rPr lang="en-US" dirty="0" smtClean="0"/>
              <a:t> </a:t>
            </a:r>
            <a:endParaRPr lang="en-US" dirty="0"/>
          </a:p>
        </p:txBody>
      </p:sp>
      <p:pic>
        <p:nvPicPr>
          <p:cNvPr id="1126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6998"/>
                    </a14:imgEffect>
                    <a14:imgEffect>
                      <a14:saturation sat="230000"/>
                    </a14:imgEffect>
                    <a14:imgEffect>
                      <a14:brightnessContrast bright="-3000" contrast="8000"/>
                    </a14:imgEffect>
                  </a14:imgLayer>
                </a14:imgProps>
              </a:ext>
              <a:ext uri="{28A0092B-C50C-407E-A947-70E740481C1C}">
                <a14:useLocalDpi xmlns:a14="http://schemas.microsoft.com/office/drawing/2010/main" val="0"/>
              </a:ext>
            </a:extLst>
          </a:blip>
          <a:srcRect/>
          <a:stretch>
            <a:fillRect/>
          </a:stretch>
        </p:blipFill>
        <p:spPr bwMode="auto">
          <a:xfrm>
            <a:off x="-17540" y="2534478"/>
            <a:ext cx="9161540" cy="4413181"/>
          </a:xfrm>
          <a:prstGeom prst="rect">
            <a:avLst/>
          </a:prstGeom>
          <a:noFill/>
          <a:ln>
            <a:noFill/>
          </a:ln>
          <a:effectLst>
            <a:softEdge rad="165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3000"/>
                    </a14:imgEffect>
                    <a14:imgEffect>
                      <a14:colorTemperature colorTemp="9245"/>
                    </a14:imgEffect>
                    <a14:imgEffect>
                      <a14:saturation sat="208000"/>
                    </a14:imgEffect>
                    <a14:imgEffect>
                      <a14:brightnessContrast bright="-3000" contrast="10000"/>
                    </a14:imgEffect>
                  </a14:imgLayer>
                </a14:imgProps>
              </a:ext>
              <a:ext uri="{28A0092B-C50C-407E-A947-70E740481C1C}">
                <a14:useLocalDpi xmlns:a14="http://schemas.microsoft.com/office/drawing/2010/main" val="0"/>
              </a:ext>
            </a:extLst>
          </a:blip>
          <a:srcRect l="12087" t="5473" r="8544" b="10490"/>
          <a:stretch/>
        </p:blipFill>
        <p:spPr bwMode="auto">
          <a:xfrm>
            <a:off x="-100800" y="-152400"/>
            <a:ext cx="2615400" cy="305793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909667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blogs.covchurch.org/wc/files/2012/09/prayer-2.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331"/>
                    </a14:imgEffect>
                    <a14:imgEffect>
                      <a14:saturation sat="170000"/>
                    </a14:imgEffect>
                    <a14:imgEffect>
                      <a14:brightnessContrast bright="4000" contrast="47000"/>
                    </a14:imgEffect>
                  </a14:imgLayer>
                </a14:imgProps>
              </a:ext>
              <a:ext uri="{28A0092B-C50C-407E-A947-70E740481C1C}">
                <a14:useLocalDpi xmlns:a14="http://schemas.microsoft.com/office/drawing/2010/main" val="0"/>
              </a:ext>
            </a:extLst>
          </a:blip>
          <a:srcRect/>
          <a:stretch>
            <a:fillRect/>
          </a:stretch>
        </p:blipFill>
        <p:spPr bwMode="auto">
          <a:xfrm>
            <a:off x="29779" y="304800"/>
            <a:ext cx="9114221" cy="6553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0"/>
            <a:ext cx="5181600" cy="6911573"/>
          </a:xfrm>
        </p:spPr>
        <p:txBody>
          <a:bodyPr lIns="91440" tIns="0" rIns="0" bIns="0"/>
          <a:lstStyle/>
          <a:p>
            <a:pPr marL="0" indent="0">
              <a:buNone/>
            </a:pPr>
            <a:r>
              <a:rPr lang="en-US" sz="3800" dirty="0" smtClean="0"/>
              <a:t>“</a:t>
            </a:r>
            <a:r>
              <a:rPr lang="en-US" sz="3800" dirty="0"/>
              <a:t>She must be known for the good she has done: raising children, welcoming travelers into her home, serving the needs of God’s people, helping those in trouble, and using her life to do all kinds of good.” </a:t>
            </a:r>
            <a:r>
              <a:rPr lang="en-US" sz="2000" dirty="0"/>
              <a:t>1 Tim. </a:t>
            </a:r>
            <a:r>
              <a:rPr lang="en-US" sz="2000" dirty="0" smtClean="0"/>
              <a:t>5:10</a:t>
            </a:r>
            <a:endParaRPr lang="en-US" sz="2000" dirty="0"/>
          </a:p>
        </p:txBody>
      </p:sp>
    </p:spTree>
    <p:extLst>
      <p:ext uri="{BB962C8B-B14F-4D97-AF65-F5344CB8AC3E}">
        <p14:creationId xmlns:p14="http://schemas.microsoft.com/office/powerpoint/2010/main" val="235260067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1.ytimg.com/vi/kmk1ydJWZyc/maxresdefaul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4000"/>
                    </a14:imgEffect>
                    <a14:imgEffect>
                      <a14:colorTemperature colorTemp="7330"/>
                    </a14:imgEffect>
                    <a14:imgEffect>
                      <a14:saturation sat="200000"/>
                    </a14:imgEffect>
                    <a14:imgEffect>
                      <a14:brightnessContrast bright="9000" contrast="-8000"/>
                    </a14:imgEffect>
                  </a14:imgLayer>
                </a14:imgProps>
              </a:ext>
              <a:ext uri="{28A0092B-C50C-407E-A947-70E740481C1C}">
                <a14:useLocalDpi xmlns:a14="http://schemas.microsoft.com/office/drawing/2010/main" val="0"/>
              </a:ext>
            </a:extLst>
          </a:blip>
          <a:srcRect l="2296" r="5014"/>
          <a:stretch/>
        </p:blipFill>
        <p:spPr bwMode="auto">
          <a:xfrm>
            <a:off x="6927" y="6927"/>
            <a:ext cx="9137073" cy="554489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926" y="4800600"/>
            <a:ext cx="9137073" cy="2057400"/>
          </a:xfrm>
        </p:spPr>
        <p:txBody>
          <a:bodyPr lIns="91440" tIns="0" rIns="0" bIns="0"/>
          <a:lstStyle/>
          <a:p>
            <a:pPr marL="0" indent="0">
              <a:buNone/>
            </a:pPr>
            <a:r>
              <a:rPr lang="en-US" sz="3400" dirty="0" smtClean="0">
                <a:effectLst>
                  <a:glow rad="127000">
                    <a:schemeClr val="bg1"/>
                  </a:glow>
                </a:effectLst>
              </a:rPr>
              <a:t>“Show that you hear me and be kind to me. I am your servant, so give me strength. I am your slave, as my mother was, so save me!” </a:t>
            </a:r>
            <a:r>
              <a:rPr lang="en-US" sz="2000" dirty="0" smtClean="0">
                <a:effectLst>
                  <a:glow rad="127000">
                    <a:schemeClr val="bg1"/>
                  </a:glow>
                </a:effectLst>
              </a:rPr>
              <a:t>Ps</a:t>
            </a:r>
            <a:r>
              <a:rPr lang="en-US" sz="2000" dirty="0">
                <a:effectLst>
                  <a:glow rad="127000">
                    <a:schemeClr val="bg1"/>
                  </a:glow>
                </a:effectLst>
              </a:rPr>
              <a:t>. </a:t>
            </a:r>
            <a:r>
              <a:rPr lang="en-US" sz="2000" dirty="0" smtClean="0">
                <a:effectLst>
                  <a:glow rad="127000">
                    <a:schemeClr val="bg1"/>
                  </a:glow>
                </a:effectLst>
              </a:rPr>
              <a:t>86:16</a:t>
            </a:r>
            <a:endParaRPr lang="en-US" sz="2000" dirty="0">
              <a:effectLst>
                <a:glow rad="127000">
                  <a:schemeClr val="bg1"/>
                </a:glow>
              </a:effectLst>
            </a:endParaRPr>
          </a:p>
        </p:txBody>
      </p:sp>
    </p:spTree>
    <p:extLst>
      <p:ext uri="{BB962C8B-B14F-4D97-AF65-F5344CB8AC3E}">
        <p14:creationId xmlns:p14="http://schemas.microsoft.com/office/powerpoint/2010/main" val="413741087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66000"/>
                    </a14:imgEffect>
                    <a14:imgEffect>
                      <a14:colorTemperature colorTemp="7084"/>
                    </a14:imgEffect>
                    <a14:imgEffect>
                      <a14:saturation sat="148000"/>
                    </a14:imgEffect>
                    <a14:imgEffect>
                      <a14:brightnessContrast bright="-4000" contrast="30000"/>
                    </a14:imgEffect>
                  </a14:imgLayer>
                </a14:imgProps>
              </a:ext>
              <a:ext uri="{28A0092B-C50C-407E-A947-70E740481C1C}">
                <a14:useLocalDpi xmlns:a14="http://schemas.microsoft.com/office/drawing/2010/main" val="0"/>
              </a:ext>
            </a:extLst>
          </a:blip>
          <a:srcRect r="8409"/>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 y="41112"/>
            <a:ext cx="4800600" cy="3083088"/>
          </a:xfrm>
        </p:spPr>
        <p:txBody>
          <a:bodyPr/>
          <a:lstStyle/>
          <a:p>
            <a:pPr marL="0" indent="0">
              <a:buNone/>
            </a:pPr>
            <a:r>
              <a:rPr lang="en-US" sz="4800" dirty="0">
                <a:solidFill>
                  <a:schemeClr val="bg1"/>
                </a:solidFill>
                <a:effectLst>
                  <a:glow rad="203200">
                    <a:schemeClr val="tx1"/>
                  </a:glow>
                </a:effectLst>
              </a:rPr>
              <a:t>The Faith of our Fathers &amp; Mothers </a:t>
            </a:r>
            <a:r>
              <a:rPr lang="en-US" sz="4800" dirty="0" smtClean="0">
                <a:solidFill>
                  <a:schemeClr val="bg1"/>
                </a:solidFill>
                <a:effectLst>
                  <a:glow rad="203200">
                    <a:schemeClr val="tx1"/>
                  </a:glow>
                </a:effectLst>
              </a:rPr>
              <a:t>Will Be FOUGHT.</a:t>
            </a:r>
            <a:endParaRPr lang="en-US" sz="4800" dirty="0">
              <a:solidFill>
                <a:schemeClr val="bg1"/>
              </a:solidFill>
              <a:effectLst>
                <a:glow rad="203200">
                  <a:schemeClr val="tx1"/>
                </a:glow>
              </a:effectLst>
            </a:endParaRPr>
          </a:p>
        </p:txBody>
      </p:sp>
      <p:sp>
        <p:nvSpPr>
          <p:cNvPr id="4" name="Content Placeholder 2"/>
          <p:cNvSpPr txBox="1">
            <a:spLocks/>
          </p:cNvSpPr>
          <p:nvPr/>
        </p:nvSpPr>
        <p:spPr bwMode="auto">
          <a:xfrm>
            <a:off x="0" y="3276600"/>
            <a:ext cx="5943600" cy="362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smtClean="0">
                <a:solidFill>
                  <a:schemeClr val="bg1"/>
                </a:solidFill>
                <a:effectLst>
                  <a:glow rad="228600">
                    <a:schemeClr val="tx1"/>
                  </a:glow>
                </a:effectLst>
              </a:rPr>
              <a:t>“I know full well that after I leave you, false teachers, like vicious wolves, will appear among you, not sparing the flock.” </a:t>
            </a:r>
            <a:r>
              <a:rPr lang="en-US" sz="2000" kern="0" dirty="0" smtClean="0">
                <a:solidFill>
                  <a:schemeClr val="bg1"/>
                </a:solidFill>
                <a:effectLst>
                  <a:glow rad="228600">
                    <a:schemeClr val="tx1"/>
                  </a:glow>
                </a:effectLst>
              </a:rPr>
              <a:t>Acts 20:29</a:t>
            </a:r>
          </a:p>
        </p:txBody>
      </p:sp>
    </p:spTree>
    <p:extLst>
      <p:ext uri="{BB962C8B-B14F-4D97-AF65-F5344CB8AC3E}">
        <p14:creationId xmlns:p14="http://schemas.microsoft.com/office/powerpoint/2010/main" val="228526656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christianpost.com/full/60064/hiding-from-persecution.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3000"/>
                    </a14:imgEffect>
                    <a14:imgEffect>
                      <a14:colorTemperature colorTemp="7082"/>
                    </a14:imgEffect>
                    <a14:imgEffect>
                      <a14:saturation sat="133000"/>
                    </a14:imgEffect>
                    <a14:imgEffect>
                      <a14:brightnessContrast bright="14000" contrast="29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9144000" cy="3505200"/>
          </a:xfrm>
        </p:spPr>
        <p:txBody>
          <a:bodyPr lIns="91440" tIns="0" rIns="0" bIns="0"/>
          <a:lstStyle/>
          <a:p>
            <a:pPr marL="0" indent="0">
              <a:buNone/>
            </a:pPr>
            <a:r>
              <a:rPr lang="en-US" sz="3600" dirty="0" smtClean="0">
                <a:effectLst>
                  <a:glow rad="165100">
                    <a:schemeClr val="bg1"/>
                  </a:glow>
                </a:effectLst>
              </a:rPr>
              <a:t>“</a:t>
            </a:r>
            <a:r>
              <a:rPr lang="en-US" sz="3600" dirty="0">
                <a:effectLst>
                  <a:glow rad="165100">
                    <a:schemeClr val="bg1"/>
                  </a:glow>
                </a:effectLst>
              </a:rPr>
              <a:t>From my earliest youth my enemies have persecuted me, but they have never defeated me.” </a:t>
            </a:r>
            <a:r>
              <a:rPr lang="en-US" sz="2000" dirty="0" smtClean="0">
                <a:effectLst>
                  <a:glow rad="165100">
                    <a:schemeClr val="bg1"/>
                  </a:glow>
                </a:effectLst>
              </a:rPr>
              <a:t>Ps. </a:t>
            </a:r>
            <a:r>
              <a:rPr lang="en-US" sz="2000" dirty="0">
                <a:effectLst>
                  <a:glow rad="165100">
                    <a:schemeClr val="bg1"/>
                  </a:glow>
                </a:effectLst>
              </a:rPr>
              <a:t>129:2</a:t>
            </a:r>
          </a:p>
          <a:p>
            <a:pPr marL="0" indent="0">
              <a:buNone/>
            </a:pPr>
            <a:r>
              <a:rPr lang="en-US" sz="3600" dirty="0">
                <a:effectLst>
                  <a:glow rad="165100">
                    <a:schemeClr val="bg1"/>
                  </a:glow>
                </a:effectLst>
              </a:rPr>
              <a:t>“We have troubles all around us, but we are not defeated. We often don’t know what to do, but we don’t give up.” </a:t>
            </a:r>
            <a:r>
              <a:rPr lang="en-US" sz="2000" dirty="0" smtClean="0">
                <a:effectLst>
                  <a:glow rad="165100">
                    <a:schemeClr val="bg1"/>
                  </a:glow>
                </a:effectLst>
              </a:rPr>
              <a:t>2 Cor. </a:t>
            </a:r>
            <a:r>
              <a:rPr lang="en-US" sz="2000" dirty="0">
                <a:effectLst>
                  <a:glow rad="165100">
                    <a:schemeClr val="bg1"/>
                  </a:glow>
                </a:effectLst>
              </a:rPr>
              <a:t>4:8, </a:t>
            </a:r>
            <a:r>
              <a:rPr lang="en-US" sz="2000" dirty="0" smtClean="0">
                <a:effectLst>
                  <a:glow rad="165100">
                    <a:schemeClr val="bg1"/>
                  </a:glow>
                </a:effectLst>
              </a:rPr>
              <a:t>9</a:t>
            </a:r>
            <a:endParaRPr lang="en-US" sz="2000" dirty="0">
              <a:effectLst>
                <a:glow rad="165100">
                  <a:schemeClr val="bg1"/>
                </a:glow>
              </a:effectLst>
            </a:endParaRPr>
          </a:p>
        </p:txBody>
      </p:sp>
      <p:sp>
        <p:nvSpPr>
          <p:cNvPr id="4" name="Content Placeholder 2"/>
          <p:cNvSpPr txBox="1">
            <a:spLocks/>
          </p:cNvSpPr>
          <p:nvPr/>
        </p:nvSpPr>
        <p:spPr bwMode="auto">
          <a:xfrm>
            <a:off x="0" y="3505200"/>
            <a:ext cx="4953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smtClean="0">
                <a:effectLst>
                  <a:glow rad="165100">
                    <a:schemeClr val="bg1"/>
                  </a:glow>
                </a:effectLst>
              </a:rPr>
              <a:t>“They will attack you, but they won’t defeat you, because I am with you and will rescue you, declares the Lord.” </a:t>
            </a:r>
            <a:r>
              <a:rPr lang="en-US" sz="2000" kern="0" dirty="0" smtClean="0">
                <a:effectLst>
                  <a:glow rad="165100">
                    <a:schemeClr val="bg1"/>
                  </a:glow>
                </a:effectLst>
              </a:rPr>
              <a:t>Jer. 1:19</a:t>
            </a:r>
            <a:endParaRPr lang="en-US" sz="2000" kern="0" dirty="0">
              <a:effectLst>
                <a:glow rad="165100">
                  <a:schemeClr val="bg1"/>
                </a:glow>
              </a:effectLst>
            </a:endParaRPr>
          </a:p>
        </p:txBody>
      </p:sp>
    </p:spTree>
    <p:extLst>
      <p:ext uri="{BB962C8B-B14F-4D97-AF65-F5344CB8AC3E}">
        <p14:creationId xmlns:p14="http://schemas.microsoft.com/office/powerpoint/2010/main" val="119433201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19565" cy="914400"/>
          </a:xfrm>
          <a:solidFill>
            <a:schemeClr val="tx1"/>
          </a:solidFill>
        </p:spPr>
        <p:txBody>
          <a:bodyPr lIns="0" tIns="0" rIns="0" bIns="0"/>
          <a:lstStyle/>
          <a:p>
            <a:r>
              <a:rPr lang="en-US" sz="3600" dirty="0">
                <a:solidFill>
                  <a:schemeClr val="bg1"/>
                </a:solidFill>
              </a:rPr>
              <a:t>Faith of Our Fathers </a:t>
            </a:r>
            <a:r>
              <a:rPr lang="en-US" sz="3600" dirty="0" smtClean="0">
                <a:solidFill>
                  <a:schemeClr val="bg1"/>
                </a:solidFill>
              </a:rPr>
              <a:t>&amp; Mothers </a:t>
            </a:r>
            <a:r>
              <a:rPr lang="en-US" dirty="0" smtClean="0">
                <a:solidFill>
                  <a:schemeClr val="bg1"/>
                </a:solidFill>
              </a:rPr>
              <a:t/>
            </a:r>
            <a:br>
              <a:rPr lang="en-US" dirty="0" smtClean="0">
                <a:solidFill>
                  <a:schemeClr val="bg1"/>
                </a:solidFill>
              </a:rPr>
            </a:br>
            <a:r>
              <a:rPr lang="en-US" sz="2800" dirty="0" smtClean="0">
                <a:solidFill>
                  <a:srgbClr val="FF0000"/>
                </a:solidFill>
              </a:rPr>
              <a:t>About </a:t>
            </a:r>
            <a:r>
              <a:rPr lang="en-US" sz="2800" dirty="0">
                <a:solidFill>
                  <a:srgbClr val="FF0000"/>
                </a:solidFill>
              </a:rPr>
              <a:t>Generational </a:t>
            </a:r>
            <a:r>
              <a:rPr lang="en-US" sz="2800" dirty="0" smtClean="0">
                <a:solidFill>
                  <a:srgbClr val="FF0000"/>
                </a:solidFill>
              </a:rPr>
              <a:t>Faith – It is…</a:t>
            </a:r>
            <a:endParaRPr lang="en-US" sz="2800" dirty="0">
              <a:solidFill>
                <a:srgbClr val="FF0000"/>
              </a:solidFill>
            </a:endParaRPr>
          </a:p>
        </p:txBody>
      </p:sp>
      <p:sp>
        <p:nvSpPr>
          <p:cNvPr id="3" name="Content Placeholder 2"/>
          <p:cNvSpPr>
            <a:spLocks noGrp="1"/>
          </p:cNvSpPr>
          <p:nvPr>
            <p:ph idx="1"/>
          </p:nvPr>
        </p:nvSpPr>
        <p:spPr>
          <a:xfrm>
            <a:off x="0" y="990600"/>
            <a:ext cx="9144000" cy="5870713"/>
          </a:xfrm>
          <a:solidFill>
            <a:schemeClr val="tx1"/>
          </a:solidFill>
        </p:spPr>
        <p:txBody>
          <a:bodyPr lIns="91440" tIns="0" rIns="0" bIns="0"/>
          <a:lstStyle/>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pPr marL="0" indent="0">
              <a:buNone/>
            </a:pPr>
            <a:endParaRPr lang="en-US" dirty="0">
              <a:solidFill>
                <a:schemeClr val="bg1"/>
              </a:solidFill>
            </a:endParaRPr>
          </a:p>
          <a:p>
            <a:pPr marL="0" indent="0">
              <a:buNone/>
            </a:pPr>
            <a:r>
              <a:rPr lang="en-US" sz="4000" dirty="0" smtClean="0">
                <a:solidFill>
                  <a:srgbClr val="FF0000"/>
                </a:solidFill>
              </a:rPr>
              <a:t>Bought  | Taught   | Caught  |  Fought</a:t>
            </a:r>
          </a:p>
          <a:p>
            <a:pPr marL="0" indent="0">
              <a:buNone/>
            </a:pPr>
            <a:endParaRPr lang="en-US" sz="800" dirty="0" smtClean="0">
              <a:solidFill>
                <a:schemeClr val="bg1"/>
              </a:solidFill>
            </a:endParaRPr>
          </a:p>
          <a:p>
            <a:pPr marL="0" indent="0">
              <a:buNone/>
            </a:pPr>
            <a:r>
              <a:rPr lang="en-US" sz="3600" dirty="0" smtClean="0">
                <a:solidFill>
                  <a:schemeClr val="bg1"/>
                </a:solidFill>
              </a:rPr>
              <a:t>“But </a:t>
            </a:r>
            <a:r>
              <a:rPr lang="en-US" sz="3600" dirty="0">
                <a:solidFill>
                  <a:schemeClr val="bg1"/>
                </a:solidFill>
              </a:rPr>
              <a:t>from everlasting to everlasting, the LORD's mercy is on those who fear him. His righteousness belongs to their children and </a:t>
            </a:r>
            <a:r>
              <a:rPr lang="en-US" sz="3600" dirty="0" smtClean="0">
                <a:solidFill>
                  <a:schemeClr val="bg1"/>
                </a:solidFill>
              </a:rPr>
              <a:t>grandchildren</a:t>
            </a:r>
            <a:r>
              <a:rPr lang="en-US" sz="4000" dirty="0" smtClean="0">
                <a:solidFill>
                  <a:schemeClr val="bg1"/>
                </a:solidFill>
              </a:rPr>
              <a:t>.” </a:t>
            </a:r>
            <a:r>
              <a:rPr lang="en-US" sz="2000" dirty="0" smtClean="0">
                <a:solidFill>
                  <a:schemeClr val="bg1"/>
                </a:solidFill>
              </a:rPr>
              <a:t>Ps. 103:17</a:t>
            </a:r>
            <a:endParaRPr lang="en-US" sz="20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 y="1145692"/>
            <a:ext cx="2098645" cy="227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480" y="1145690"/>
            <a:ext cx="2067078" cy="227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data:image/jpeg;base64,/9j/4AAQSkZJRgABAQAAAQABAAD/2wCEAAkGBhQPDw8UDw8UDxQUDxAUDw8PDw8QFBUUFBQXFBQUFRQXHCYeFxkjGhQVHy8gIycpLC0tFh8xNTIrNSYrLCkBCQoKDAwNFA8NFCkYFBgpKSkpKSkpKSkpKSkpKSkpKSkpKSkpKSkpKSkpKSkpKSkpKSkpKSkpKSkpKSkpKSkpKf/AABEIAOEA4QMBIgACEQEDEQH/xAAcAAEAAgMBAQEAAAAAAAAAAAAAAQYEBQcCAwj/xABGEAABAwMCAwUEBgUKBgMAAAABAAIDBAUREiEGBzETIkFRYRRxgZEVIzJCYqEIJFKCsTM0NVRykqKzwcIWJUNjsvAXGHP/xAAWAQEBAQAAAAAAAAAAAAAAAAAAAQL/xAAWEQEBAQAAAAAAAAAAAAAAAAAAQQH/2gAMAwEAAhEDEQA/AO4oiICIiAiIgIiICIiAiIgIiICIiAiIgIiICItXxTcXU1DWTRt1PipppGD1Ywkfwz8EGtvnMmgopDHPVt7UZ1QxMkneCPBwjB0n34Wil5tNrHxwWSA11Q9rnPMwfTxQNacF0pcATvjYeY3zsd1y4sMVJbaUsa0yTQRzVE4wXyyStEjnOf1du7bJ6YW+htULJZJWQxtlkAbLM2NrXvDegc4DJx6oKxYuMqgVcdHdaVlLPLG59LLBKZIJ9G72Nzu14G+D4fDNyVV434CbdXUZfUyU4p5XuJhwHuDwAWh/Vh7vXfqdlXrxZ6nh+E1VDVT1dPGQ6roK2Ttcxk4dJDJjLHDrjp1JzjCDpaL4UVY2aKOSM5ZJGx7D0y17Q5p+RC+6AiIgIiICIiAiIgIiICIiAiIgIiICIiAiIgIiIC8vaCCCMgjBBGQR6r0sK8XeKjgkmqJBFHG3L3uPyA83E4AA3JKDmhsM30rJbrfcqmlpGUpnnjj7NwgMjsMhhe4amg5LsZ2B2X34WvNTZIHUNTba2s7KWU0tTRw9uyaN7y8Fzs/Vuy45BXx4R4dqrjDWVoqn299wrGP1sZ9cKKIObGyNxP1ZOR3hnZo81buDrBWUUtVHUVpraYlho3zuL6hvXW2R2Nx0xuenhuFVabhHjyrqLpLTXCkbQNfTCaihkJMrgHYd384ccaiRgEafQq0cYcOfSVHLTGd8Ak0anxgE6WuDi3B8DjC8cV8HwXKJrZtUb43a6ephdomhf+0x49w26bDyBXKIOKpqN1RJBcq2q9hrIIa+GvZC6OWOSQw/U6XOLHDTnc5PXzCiLFf+EH2GmNZaquoxTBrp6Opn7WGWEEB4DSO44A5BHlsum0s4kjY8dHMa4e5wyP4qn807PXV1G2nt7Yy2V2Kp0knZuEbcOa1u33iME9fmcZPCXFYe8UVTTG31MUTdFM94kY+Jo0h8Eo2kaMe8Y9CgtiIiCCVWOJeOBTSspqWB1dWvGWUsTgAxu31k7ztEzfqev5rL424mbbKCoqXAOLGYjYfvSO7rG+7J39AVwbhDnR9HMlJoG1M80hkqat9S5skriSRnuHDQDgNGw381R1IcMXqs71VdmW8HpT0EAfpHkZXEHPxKwncEXuiOuivftu+TBXsdhw8tTi/HwLfetRQfpKRE/rFvkj9YZmS/k4N/irlZ+clrqsAVYgcfuVLXQ4/fPc/xKD6cJ8wvaJTSXCB1vrmj+Qk+xLjq6B/R42zjJ9C7cq5KvcU8Ow3WkDQ8BwIkpKqJwLopR9iRj2+GeuOo+BEcB399bRMdONM8T5KerbttPCdLzt0zs795BYkREBERARF5kJ0nSATg6QTgZ8MnwCD0i49YecNRR1j6TiCEU7i/uTsZpawE7agCQ6Pye3OPHO5HXYJ2yNa+Nwe1zQ5j2ODmuB3BBGxHqg+iLGuVwZTQyzSnTHFG+SQgE4axpc44HXYKhUXPOgmmij0VEbXYEk0sIYyJznaWCU6jpDtjq3HeGfHAdGRQHKUBERAVG5yWD2u0TEP0Opj7U0aQ4O7JjssI8iHH4gK8rUcXxa7bXtAzmiqgB6mJ2EHrhW4OqaCime0NdLSwPc0DSAXMBOB4DJ6LarkXBvNrsrbSRfRVdLIynjii9np9ccuhunU1+2AS052OPVX3gy5VtTDJJcaVlG4ynsIWuLniLAx2m572c+XuCDezzBjXOcQ1rWlznHoABkk/Bcg4HsMl6c2qqIo6OibWPnio6aNzBVTg/wA4lc45cAdvLYjA3zf+PL3BTUUrKhzs1EckEMUTHSSyPkYWhscbd3Hvenv3Wt5S1U/0bFDVUUtG+ma2L65hYJGgZD2g4PTr6+PkF1XO46ttz4ihfTASRW2nnbNUt+yZ5xoETSNnaRk/3vTNk4q4XfXhrPb6iliLXNmipuyb2gPTLy0ub5EA7hVrkXPm1yRYZinraiESxta0SgaXCQ46nvYz5AIOioiIOb86WwyR2yGslMNNJX5qZWnSQ1kLyN8HxPkq5BHwpE0MLmSHGNbzcHk+pcAB8sK8c2uFHXK1yxxDVLG5s0Lf2nMBBaPUtc4D1wuZ2LkTT3CkiqKW6P0yMyA+laS1w2cx+JOodkFUbb/gXhyt2pqxsLjnAjrdJz4YZPnPwWmvn6OszQXUNXHO3BIZODE4jGwDxlrvf3Qvncf0catgJgq4J8fdeJISfds4fmtD7Ne+HiHYngjB3wRPTH0cAXMHxwUGqZU3OwT6dU1E8/cODFIPPBzHIPXddr5GXiStguVRKAHS15e7QCG6jEzVgEnHh4qr0vO+lr6SWG70Ae7s3FjY2l8Usgb3QAe/C4nYOBOPMLpPK7hY221wRPbplfmaceUkmDpPq1oa391BbVpL9xpR29zW1lVHA5zdTWPLi4tyRq0tBOMgjPoVu1SOP+VUF5kikkmkgkjYWaow1wc3JcAWnyJd0/aPooEnOe0tI/X2n+zBUn/YoHOi0k4FeB6mCqDfn2aqzv0baXG1dOD5lkJHywP4r5N/RrgyM3CUjG4EMYPzzt8lRdG84LUcf8wj+Mc4/ixT/wDLtqzj6Rj/ALk2Pnox4qqR/o30WO9V1R/smBv8WFfX/wCuNB/Wavrv9ZT9PL+SUGXxdxLYrrB2VVWxHAJilb2gkjJ2yx2n3d07HG4XMeG+Yclgq3QQVTbnQ684aHt7pO7o9QHZv827tP5i6XrkVa6OB81RXVMMcYJke59OfcAOzyXHoBuSVzngnly681b/AGZskNEyXD6iYsLw3roBAAdKR4AYGd/DNHTeZXMWaenhgtbGPZXUEsvayAa3syWPhiY44MuA4Fu53w3fC51wNeYpainFxlbDEaeSjmmka4smpy3uQyPb9h7DpLXnoGs6aBm6c0+BKWjMM4IbCynhg7JlQ2Kpi7InRPTh5xN+Jh3O5BBJI1/CnAL7pUNke+OSAlrp6uJv1FawOGWSxAtfDVAE5dj16955WXwzfrlaawitkklt1PPHRPfKzDGROBFPOx2N24DckE7OAPUY7oDkbfMLldwgfZoX0lwY+vs8o7NtQRrlpGuOAyUAZcwHSWuG4wMeAWs5c3S6VkMraC4Uz4KWXsKdtZTkvfEzGh7tGHDuaRv5eiI7QipBu96hOJLbR1g371LWup/dtMCcr6Dj6eP+c2Ovjx1NOyGrHT/tuz8goLmvnUQCRj2OGQ5rmuHo4YP5FU2TnBQRnE5qKd37E9DVMdnyxpK9M5xWonHtwbv9+CqYPmWYCCt8IcSs4fe+2XMvijbNI631r2nspIXuLgHFudLgST5DUQcY36dbbrDVM1000c7MluuGRsjcjqMtJGVVLhzMs8sZbPWU8zCMlkkbpWn3sLDk/Bc85TcWUsN5ujWyspqaoc99I1zhDF3JO4GtOA0ljiR02GEF84ucymvVpqqpwbB2VTTtkf8AYiqJACxzj93U0Obn0+Kt1HfKeaR0UNTDLI1up8Ucsb3tb0yWg5A3HzWru99ts8T4qqro5I3Dvxy1NOQcbjYu6jqCuT8LcR01tvFwZaqL6Tjka18b6JrjJEzLdcTQ77cYcQcj038qOr8dcOT3ClMNLXOoSSdbmM1do0tI7NxBDmgk9QfgVpuSMgNkpwGNYWSTsdo+85sju878RGFjVfFd1r2Oit9pkoS4aX1dycIxHnbLI8ZeceIzjyVp4L4Wba6GGmY4yaAS+QjGt7jqe7HgMnYeQCg3iIiCFRbhwpVW+plqrMWvbM8yVdsmdojkeeskD/8ApSHxzsfcAFe15ygpUPNimjIbcYai1yZwW1VPIYycfclYC1w9dkn5u25wLYZZKx5BxDS0tRK5/hpGWhu/qVdXxhwIcA4HqCAR8kbGB0GB4AbBBy3hjlq2puP0jVUEdvY3SaW3swXF4JInqAO613QhjcbgZ6d7qihSgIihBKIiAiIg4g/hqv4mr3PuDJKChglc1kDgWPOOoYCO88jGZDsOgz0XY7TaYqSGOGnjbFGxuGMb0HqfMnqSdysxEFF4x5YNrqoVcMzYqgRhhbUU0NZA8DONUUg2O+NQ+SwYH3e2MxHa7fUwtc5xjtrnUrznq4Rv21HyAPRdHClBzu7c2qN1sqZcAzNaYn22oaBL2r+52b4ju5mSckbYB8dli8Icl6NlFTOqIpG1RiDppoqiohc1zxqLAGuAGnIb0+6rBxryypLrh8jTBUDGirgw2Tu9A7weBt13GNiFpqakvttLsSQ3uAdGSO9mqcejiMZ95d6KjYnl3NGf1W+XCIZyGTSx1TR6DtG5x7yVM1pvUW0Nxo6ncb1dE6F3X/suIPj4BYUPOimjkbFcKaqtkhG/tUDiz4ObkkeukBWi2cZUVTj2euglJx3Wzx6t/wABOofJBpM33YabSdzl2q4ADy7uFBgvjgQXWkZ8o69/8SMq6hEFCHC92ecuuNFT9doLY2Qb+P1hysii5dOfLrulTFdQIy1sc1tpI9J1ZBY9uXADcaem/orqCpQVmLlrbG5xbKb96Frv/LK53XXMUt6he+OGmNFXeyyNgjbEx1DWsJppCPwOLg4jbvDZdpJXE+MImXeuvb6fQ6Kks5idO3drp2SCoaA4bHHZubnw0lB2wKVreGq81FFRykgmWlgkcR0y+Nrj+ZK2SgIiICYREBQpRBClQpQFClQglFClARQgQEQqUBEUZQSihSg+NVRslaWSxtkaerJGNe0+9p2VVu/KW2VWS+hjjP7VPqgI9cMIafiCrgiDmR5Ithx7Ddq+kOCBibUMH0bo9PHwWNW8v74wAU3EBlAP/Xa+M/3gH5XVChCo4Zw3TcR1PtXY3JgEFVNTydu5jsyRYDtGYnHTuMdFZKfh/iV4xLdqWIebIY3u/wAkD81v+WQJiuTj9+9XBwx5B4Z/tKuSg5xJysqqoabjfqqoYR9ZDTtbTMcPEHBII/dVhm4YgobTV09JEIWey1PTLiXGJwLnOO7nep8sdFZlq+KJdFDWu/ZpKg/KJyDTcp/6Et2Tn6jr6a3YHw6K2qtctYNFmtoIx+pwu2/E3V/qrKgIiICKAVKAiIgIiICIiCFKhSghSiIIUoiCCigKPFUe1BClQoGFKhEAlEwhQUvlI/VbnuJyXV1c49OpncrqqRycdqtLDjGqprCR76h6u6Aq7zDcRaLmR19hqP8ALOfyViVV5pyabLciP6s4f3iGn+KDYcFj/llu2x+o0u3l9S1bpavhb+YUW2P1Sm222+qbttstogIiICIiAiIgIiIIypREEKAVJRUMKURQEREEFRhelGUDClEQFClEBeXnbb5L0qpzRvjqO01b43Fsr2thgLSQ7XK4MGnH3gC4/BBr+Ss2qzQ5Iz29XqxjqZ3n/VXtc2svKJ1JBEKS61tI/Q0zNZIx8LpS0a3CJwwMkeJKzjwbdRnTxG/HhqttK4/PKC9qmc4ZdNiuBJ6xxjfzdMwf6rG/4UvLR3eIGu9H2ymx8wVXOYPCdzNsrHVt5bPCyPtHU8dDFFr0EOa3WDlu4B8UHVLQ3FNTjGMQRbDw7g2WWse3NxDEPKKP/wAQshAREQEREBEQoCIiAiIgIihBKglSF5cUEhSvLSvSAoUqEEooUoIUoiAqBx032u7WSjz3WzSVs48NNOPqs+hdqHxV/VB4KcKy7XitO4jkbQUxPQMgw6bHveQfigvoUqAEQSqxzNjDrNcgf6pKfi0ah+YVnVa5lY+hrlnb9Tm6+enb88IN1aX6qeA+cMR+bAVlrV8LSl9BROOxdSU7iPImJpW0QEREBQhRAQoSoKApUAL0qCIigKFKIChSoQFKLyg9IoUoCIiAiIg1nE13FHRVU7j/ACUEjx6kNOkfF2AtRyxtBpbTRNecvfH20pPUvnJlOfUagPgtdzheX2+OmYe/W1tLTNAxnDn63fDub+9XiOMNaA3YAAAeg2Co9qMKUUGJdLkylgmmmdpjijc+R34WjJwPE+QVI4/unt9LbqODU03SSIuDmlr2UrA2aZxH3XY0j4lffmAfbaq32xpOmaT2itwelNTnUGkfjeAM/hXnhJn0jdK24HBhgzRW7HQhhzUSgertgfLIVVeKambExjI2hrWNa1jR0DWjDQPcAF9URRBERAREQQUCIEEoiICIiAiIgKFKIIRSiAiIgIiICIiDnfETfa+JbVB1ZSU01XIBnZzjojz7nNYfiuh4VFtUXZ8T3HX1mt1LJBnroY7s3gemoAlXtARFo+N76aC3VlQPtRwuMeemt2GR/wCJzUHO7peyDxBcIzl7pI7VbnN6624a8t8++7Vn8C6bwzZG0NHTU7MYihYwkfecB33fFxcfiuZUVlDJOGLd1DQ+5VmckOka0vaSfH6xzh8l2BUERFAREQEREBERAREQEREBERAREQEREBERAREQEREFE45k9judmrejO2koqk/hqB9UT6B7SVe1oeOeH/pC3VUA+06ImE5xiVnfiOfDvNHzU8DXw11tpJ3Z1uiAlz17WMmOXP77XIN6qpzVoTPZbi1vUQGTbyic2Uj5MKta+NXTCWOSN32Xscx2PJwLT+RQc8oKlrrtYZxnTU2WWOMkeLGxzY9+CV0lcQtkzqWloBK7620X72SR++9NUZYX+jSHgD0au3qgiIoCIiAiIgIiICIiAiIgIiICIiAiIgIiICIiAiIgKlcJj2K53GiOzJT7fSZJ+zKdFQwf2ZADj8auqpPMiM03sdyYDqopx24bnL6WciOZuB1xlrh5YKC7IvMUgc1rmnIIBaR0IIyCF6Qck4lsfa3i60ZGltztkc0Ltse00pwzHr3clXvgHiA19tpZnfyhj0TjxEsZ0SZ8u80n4rQ8z/1aez1wODT3BkUhHXsakaJN/wB3p6r6cByez3C90XQMq21cIycaKpgc4AeQcP8AEqL0iIoCIiAiIgIiICIiAiKCUEooClAREQEREBERAREQEREBYl1trKqCaGUamSxvY8ejhg/FZapnG3NCntcscBY+pqZA0sp4tLftHDdb3bNyQfM+mEDlXdC+h9mmP19BI6knbvnEZIifv90sxg/hKua43cuWdddpnVU3s9nkkA1CnfUTTPAaA0TFrxGTsBkeSxpeQNQR3727GBnVFKRn4yqi7c5acSWStBIaWiORhOB3mSNOBnxIyPiq3aeKo3Xay1LZo3ur7YKaribLGXMmZiRjntByMvywdPFVPifltSWmOjkmrxWP9rhbJTTODI3wuJDy1rXamADfVqwrXy3sVA2714oIoqqniZDLT1WntTBK/LXwsld9oYGoHfHn1RXXERFEEREBERAKIiAiIgKCiIClEQEREBERAREQEREBERAX5b56f07U/wD50/8AlNREFQf9ge5v8Qsi7fYH/vkoRaa1q4uvwd/Ar9WcoP6Hpfd/oERRIuiIiiCIiD//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9" descr="data:image/jpeg;base64,/9j/4AAQSkZJRgABAQAAAQABAAD/2wCEAAkGBhQPDw8UDw8UDxQUDxAUDw8PDw8QFBUUFBQXFBQUFRQXHCYeFxkjGhQVHy8gIycpLC0tFh8xNTIrNSYrLCkBCQoKDAwNFA8NFCkYFBgpKSkpKSkpKSkpKSkpKSkpKSkpKSkpKSkpKSkpKSkpKSkpKSkpKSkpKSkpKSkpKSkpKf/AABEIAOEA4QMBIgACEQEDEQH/xAAcAAEAAgMBAQEAAAAAAAAAAAAAAQYEBQcCAwj/xABGEAABAwMCAwUEBgUKBgMAAAABAAIDBAUREiEGBzETIkFRYRRxgZEVIzJCYqEIJFKCsTM0NVRykqKzwcIWJUNjsvAXGHP/xAAWAQEBAQAAAAAAAAAAAAAAAAAAAQL/xAAWEQEBAQAAAAAAAAAAAAAAAAAAQQH/2gAMAwEAAhEDEQA/AO4oiICIiAiIgIiICIiAiIgIiICIiAiIgIiICItXxTcXU1DWTRt1PipppGD1Ywkfwz8EGtvnMmgopDHPVt7UZ1QxMkneCPBwjB0n34Wil5tNrHxwWSA11Q9rnPMwfTxQNacF0pcATvjYeY3zsd1y4sMVJbaUsa0yTQRzVE4wXyyStEjnOf1du7bJ6YW+htULJZJWQxtlkAbLM2NrXvDegc4DJx6oKxYuMqgVcdHdaVlLPLG59LLBKZIJ9G72Nzu14G+D4fDNyVV434CbdXUZfUyU4p5XuJhwHuDwAWh/Vh7vXfqdlXrxZ6nh+E1VDVT1dPGQ6roK2Ttcxk4dJDJjLHDrjp1JzjCDpaL4UVY2aKOSM5ZJGx7D0y17Q5p+RC+6AiIgIiICIiAiIgIiICIiAiIgIiICIiAiIgIiIC8vaCCCMgjBBGQR6r0sK8XeKjgkmqJBFHG3L3uPyA83E4AA3JKDmhsM30rJbrfcqmlpGUpnnjj7NwgMjsMhhe4amg5LsZ2B2X34WvNTZIHUNTba2s7KWU0tTRw9uyaN7y8Fzs/Vuy45BXx4R4dqrjDWVoqn299wrGP1sZ9cKKIObGyNxP1ZOR3hnZo81buDrBWUUtVHUVpraYlho3zuL6hvXW2R2Nx0xuenhuFVabhHjyrqLpLTXCkbQNfTCaihkJMrgHYd384ccaiRgEafQq0cYcOfSVHLTGd8Ak0anxgE6WuDi3B8DjC8cV8HwXKJrZtUb43a6ephdomhf+0x49w26bDyBXKIOKpqN1RJBcq2q9hrIIa+GvZC6OWOSQw/U6XOLHDTnc5PXzCiLFf+EH2GmNZaquoxTBrp6Opn7WGWEEB4DSO44A5BHlsum0s4kjY8dHMa4e5wyP4qn807PXV1G2nt7Yy2V2Kp0knZuEbcOa1u33iME9fmcZPCXFYe8UVTTG31MUTdFM94kY+Jo0h8Eo2kaMe8Y9CgtiIiCCVWOJeOBTSspqWB1dWvGWUsTgAxu31k7ztEzfqev5rL424mbbKCoqXAOLGYjYfvSO7rG+7J39AVwbhDnR9HMlJoG1M80hkqat9S5skriSRnuHDQDgNGw381R1IcMXqs71VdmW8HpT0EAfpHkZXEHPxKwncEXuiOuivftu+TBXsdhw8tTi/HwLfetRQfpKRE/rFvkj9YZmS/k4N/irlZ+clrqsAVYgcfuVLXQ4/fPc/xKD6cJ8wvaJTSXCB1vrmj+Qk+xLjq6B/R42zjJ9C7cq5KvcU8Ow3WkDQ8BwIkpKqJwLopR9iRj2+GeuOo+BEcB399bRMdONM8T5KerbttPCdLzt0zs795BYkREBERARF5kJ0nSATg6QTgZ8MnwCD0i49YecNRR1j6TiCEU7i/uTsZpawE7agCQ6Pye3OPHO5HXYJ2yNa+Nwe1zQ5j2ODmuB3BBGxHqg+iLGuVwZTQyzSnTHFG+SQgE4axpc44HXYKhUXPOgmmij0VEbXYEk0sIYyJznaWCU6jpDtjq3HeGfHAdGRQHKUBERAVG5yWD2u0TEP0Opj7U0aQ4O7JjssI8iHH4gK8rUcXxa7bXtAzmiqgB6mJ2EHrhW4OqaCime0NdLSwPc0DSAXMBOB4DJ6LarkXBvNrsrbSRfRVdLIynjii9np9ccuhunU1+2AS052OPVX3gy5VtTDJJcaVlG4ynsIWuLniLAx2m572c+XuCDezzBjXOcQ1rWlznHoABkk/Bcg4HsMl6c2qqIo6OibWPnio6aNzBVTg/wA4lc45cAdvLYjA3zf+PL3BTUUrKhzs1EckEMUTHSSyPkYWhscbd3Hvenv3Wt5S1U/0bFDVUUtG+ma2L65hYJGgZD2g4PTr6+PkF1XO46ttz4ihfTASRW2nnbNUt+yZ5xoETSNnaRk/3vTNk4q4XfXhrPb6iliLXNmipuyb2gPTLy0ub5EA7hVrkXPm1yRYZinraiESxta0SgaXCQ46nvYz5AIOioiIOb86WwyR2yGslMNNJX5qZWnSQ1kLyN8HxPkq5BHwpE0MLmSHGNbzcHk+pcAB8sK8c2uFHXK1yxxDVLG5s0Lf2nMBBaPUtc4D1wuZ2LkTT3CkiqKW6P0yMyA+laS1w2cx+JOodkFUbb/gXhyt2pqxsLjnAjrdJz4YZPnPwWmvn6OszQXUNXHO3BIZODE4jGwDxlrvf3Qvncf0catgJgq4J8fdeJISfds4fmtD7Ne+HiHYngjB3wRPTH0cAXMHxwUGqZU3OwT6dU1E8/cODFIPPBzHIPXddr5GXiStguVRKAHS15e7QCG6jEzVgEnHh4qr0vO+lr6SWG70Ae7s3FjY2l8Usgb3QAe/C4nYOBOPMLpPK7hY221wRPbplfmaceUkmDpPq1oa391BbVpL9xpR29zW1lVHA5zdTWPLi4tyRq0tBOMgjPoVu1SOP+VUF5kikkmkgkjYWaow1wc3JcAWnyJd0/aPooEnOe0tI/X2n+zBUn/YoHOi0k4FeB6mCqDfn2aqzv0baXG1dOD5lkJHywP4r5N/RrgyM3CUjG4EMYPzzt8lRdG84LUcf8wj+Mc4/ixT/wDLtqzj6Rj/ALk2Pnox4qqR/o30WO9V1R/smBv8WFfX/wCuNB/Wavrv9ZT9PL+SUGXxdxLYrrB2VVWxHAJilb2gkjJ2yx2n3d07HG4XMeG+Yclgq3QQVTbnQ684aHt7pO7o9QHZv827tP5i6XrkVa6OB81RXVMMcYJke59OfcAOzyXHoBuSVzngnly681b/AGZskNEyXD6iYsLw3roBAAdKR4AYGd/DNHTeZXMWaenhgtbGPZXUEsvayAa3syWPhiY44MuA4Fu53w3fC51wNeYpainFxlbDEaeSjmmka4smpy3uQyPb9h7DpLXnoGs6aBm6c0+BKWjMM4IbCynhg7JlQ2Kpi7InRPTh5xN+Jh3O5BBJI1/CnAL7pUNke+OSAlrp6uJv1FawOGWSxAtfDVAE5dj16955WXwzfrlaawitkklt1PPHRPfKzDGROBFPOx2N24DckE7OAPUY7oDkbfMLldwgfZoX0lwY+vs8o7NtQRrlpGuOAyUAZcwHSWuG4wMeAWs5c3S6VkMraC4Uz4KWXsKdtZTkvfEzGh7tGHDuaRv5eiI7QipBu96hOJLbR1g371LWup/dtMCcr6Dj6eP+c2Ovjx1NOyGrHT/tuz8goLmvnUQCRj2OGQ5rmuHo4YP5FU2TnBQRnE5qKd37E9DVMdnyxpK9M5xWonHtwbv9+CqYPmWYCCt8IcSs4fe+2XMvijbNI631r2nspIXuLgHFudLgST5DUQcY36dbbrDVM1000c7MluuGRsjcjqMtJGVVLhzMs8sZbPWU8zCMlkkbpWn3sLDk/Bc85TcWUsN5ujWyspqaoc99I1zhDF3JO4GtOA0ljiR02GEF84ucymvVpqqpwbB2VTTtkf8AYiqJACxzj93U0Obn0+Kt1HfKeaR0UNTDLI1up8Ucsb3tb0yWg5A3HzWru99ts8T4qqro5I3Dvxy1NOQcbjYu6jqCuT8LcR01tvFwZaqL6Tjka18b6JrjJEzLdcTQ77cYcQcj038qOr8dcOT3ClMNLXOoSSdbmM1do0tI7NxBDmgk9QfgVpuSMgNkpwGNYWSTsdo+85sju878RGFjVfFd1r2Oit9pkoS4aX1dycIxHnbLI8ZeceIzjyVp4L4Wba6GGmY4yaAS+QjGt7jqe7HgMnYeQCg3iIiCFRbhwpVW+plqrMWvbM8yVdsmdojkeeskD/8ApSHxzsfcAFe15ygpUPNimjIbcYai1yZwW1VPIYycfclYC1w9dkn5u25wLYZZKx5BxDS0tRK5/hpGWhu/qVdXxhwIcA4HqCAR8kbGB0GB4AbBBy3hjlq2puP0jVUEdvY3SaW3swXF4JInqAO613QhjcbgZ6d7qihSgIihBKIiAiIg4g/hqv4mr3PuDJKChglc1kDgWPOOoYCO88jGZDsOgz0XY7TaYqSGOGnjbFGxuGMb0HqfMnqSdysxEFF4x5YNrqoVcMzYqgRhhbUU0NZA8DONUUg2O+NQ+SwYH3e2MxHa7fUwtc5xjtrnUrznq4Rv21HyAPRdHClBzu7c2qN1sqZcAzNaYn22oaBL2r+52b4ju5mSckbYB8dli8Icl6NlFTOqIpG1RiDppoqiohc1zxqLAGuAGnIb0+6rBxryypLrh8jTBUDGirgw2Tu9A7weBt13GNiFpqakvttLsSQ3uAdGSO9mqcejiMZ95d6KjYnl3NGf1W+XCIZyGTSx1TR6DtG5x7yVM1pvUW0Nxo6ncb1dE6F3X/suIPj4BYUPOimjkbFcKaqtkhG/tUDiz4ObkkeukBWi2cZUVTj2euglJx3Wzx6t/wABOofJBpM33YabSdzl2q4ADy7uFBgvjgQXWkZ8o69/8SMq6hEFCHC92ecuuNFT9doLY2Qb+P1hysii5dOfLrulTFdQIy1sc1tpI9J1ZBY9uXADcaem/orqCpQVmLlrbG5xbKb96Frv/LK53XXMUt6he+OGmNFXeyyNgjbEx1DWsJppCPwOLg4jbvDZdpJXE+MImXeuvb6fQ6Kks5idO3drp2SCoaA4bHHZubnw0lB2wKVreGq81FFRykgmWlgkcR0y+Nrj+ZK2SgIiICYREBQpRBClQpQFClQglFClARQgQEQqUBEUZQSihSg+NVRslaWSxtkaerJGNe0+9p2VVu/KW2VWS+hjjP7VPqgI9cMIafiCrgiDmR5Ithx7Ddq+kOCBibUMH0bo9PHwWNW8v74wAU3EBlAP/Xa+M/3gH5XVChCo4Zw3TcR1PtXY3JgEFVNTydu5jsyRYDtGYnHTuMdFZKfh/iV4xLdqWIebIY3u/wAkD81v+WQJiuTj9+9XBwx5B4Z/tKuSg5xJysqqoabjfqqoYR9ZDTtbTMcPEHBII/dVhm4YgobTV09JEIWey1PTLiXGJwLnOO7nep8sdFZlq+KJdFDWu/ZpKg/KJyDTcp/6Et2Tn6jr6a3YHw6K2qtctYNFmtoIx+pwu2/E3V/qrKgIiICKAVKAiIgIiICIiCFKhSghSiIIUoiCCigKPFUe1BClQoGFKhEAlEwhQUvlI/VbnuJyXV1c49OpncrqqRycdqtLDjGqprCR76h6u6Aq7zDcRaLmR19hqP8ALOfyViVV5pyabLciP6s4f3iGn+KDYcFj/llu2x+o0u3l9S1bpavhb+YUW2P1Sm222+qbttstogIiICIiAiIgIiIIypREEKAVJRUMKURQEREEFRhelGUDClEQFClEBeXnbb5L0qpzRvjqO01b43Fsr2thgLSQ7XK4MGnH3gC4/BBr+Ss2qzQ5Iz29XqxjqZ3n/VXtc2svKJ1JBEKS61tI/Q0zNZIx8LpS0a3CJwwMkeJKzjwbdRnTxG/HhqttK4/PKC9qmc4ZdNiuBJ6xxjfzdMwf6rG/4UvLR3eIGu9H2ymx8wVXOYPCdzNsrHVt5bPCyPtHU8dDFFr0EOa3WDlu4B8UHVLQ3FNTjGMQRbDw7g2WWse3NxDEPKKP/wAQshAREQEREBEQoCIiAiIgIihBKglSF5cUEhSvLSvSAoUqEEooUoIUoiAqBx032u7WSjz3WzSVs48NNOPqs+hdqHxV/VB4KcKy7XitO4jkbQUxPQMgw6bHveQfigvoUqAEQSqxzNjDrNcgf6pKfi0ah+YVnVa5lY+hrlnb9Tm6+enb88IN1aX6qeA+cMR+bAVlrV8LSl9BROOxdSU7iPImJpW0QEREBQhRAQoSoKApUAL0qCIigKFKIChSoQFKLyg9IoUoCIiAiIg1nE13FHRVU7j/ACUEjx6kNOkfF2AtRyxtBpbTRNecvfH20pPUvnJlOfUagPgtdzheX2+OmYe/W1tLTNAxnDn63fDub+9XiOMNaA3YAAAeg2Co9qMKUUGJdLkylgmmmdpjijc+R34WjJwPE+QVI4/unt9LbqODU03SSIuDmlr2UrA2aZxH3XY0j4lffmAfbaq32xpOmaT2itwelNTnUGkfjeAM/hXnhJn0jdK24HBhgzRW7HQhhzUSgertgfLIVVeKambExjI2hrWNa1jR0DWjDQPcAF9URRBERAREQQUCIEEoiICIiAiIgKFKIIRSiAiIgIiICIiDnfETfa+JbVB1ZSU01XIBnZzjojz7nNYfiuh4VFtUXZ8T3HX1mt1LJBnroY7s3gemoAlXtARFo+N76aC3VlQPtRwuMeemt2GR/wCJzUHO7peyDxBcIzl7pI7VbnN6624a8t8++7Vn8C6bwzZG0NHTU7MYihYwkfecB33fFxcfiuZUVlDJOGLd1DQ+5VmckOka0vaSfH6xzh8l2BUERFAREQEREBERAREQEREBERAREQEREBERAREQEREFE45k9judmrejO2koqk/hqB9UT6B7SVe1oeOeH/pC3VUA+06ImE5xiVnfiOfDvNHzU8DXw11tpJ3Z1uiAlz17WMmOXP77XIN6qpzVoTPZbi1vUQGTbyic2Uj5MKta+NXTCWOSN32Xscx2PJwLT+RQc8oKlrrtYZxnTU2WWOMkeLGxzY9+CV0lcQtkzqWloBK7620X72SR++9NUZYX+jSHgD0au3qgiIoCIiAiIgIiICIiAiIgIiICIiAiIgIiICIiAiIgKlcJj2K53GiOzJT7fSZJ+zKdFQwf2ZADj8auqpPMiM03sdyYDqopx24bnL6WciOZuB1xlrh5YKC7IvMUgc1rmnIIBaR0IIyCF6Qck4lsfa3i60ZGltztkc0Ltse00pwzHr3clXvgHiA19tpZnfyhj0TjxEsZ0SZ8u80n4rQ8z/1aez1wODT3BkUhHXsakaJN/wB3p6r6cByez3C90XQMq21cIycaKpgc4AeQcP8AEqL0iIoCIiAiIgIiICIiAiKCUEooClAREQEREBERAREQEREBYl1trKqCaGUamSxvY8ejhg/FZapnG3NCntcscBY+pqZA0sp4tLftHDdb3bNyQfM+mEDlXdC+h9mmP19BI6knbvnEZIifv90sxg/hKua43cuWdddpnVU3s9nkkA1CnfUTTPAaA0TFrxGTsBkeSxpeQNQR3727GBnVFKRn4yqi7c5acSWStBIaWiORhOB3mSNOBnxIyPiq3aeKo3Xay1LZo3ur7YKaribLGXMmZiRjntByMvywdPFVPifltSWmOjkmrxWP9rhbJTTODI3wuJDy1rXamADfVqwrXy3sVA2714oIoqqniZDLT1WntTBK/LXwsld9oYGoHfHn1RXXERFEEREBERAKIiAiIgKCiIClEQEREBERAREQEREBERAX5b56f07U/wD50/8AlNREFQf9ge5v8Qsi7fYH/vkoRaa1q4uvwd/Ar9WcoP6Hpfd/oERRIuiIiiCIiD//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1" descr="data:image/jpeg;base64,/9j/4AAQSkZJRgABAQAAAQABAAD/2wCEAAkGBhQPDw8UDw8UDxQUDxAUDw8PDw8QFBUUFBQXFBQUFRQXHCYeFxkjGhQVHy8gIycpLC0tFh8xNTIrNSYrLCkBCQoKDAwNFA8NFCkYFBgpKSkpKSkpKSkpKSkpKSkpKSkpKSkpKSkpKSkpKSkpKSkpKSkpKSkpKSkpKSkpKSkpKf/AABEIAOEA4QMBIgACEQEDEQH/xAAcAAEAAgMBAQEAAAAAAAAAAAAAAQYEBQcCAwj/xABGEAABAwMCAwUEBgUKBgMAAAABAAIDBAUREiEGBzETIkFRYRRxgZEVIzJCYqEIJFKCsTM0NVRykqKzwcIWJUNjsvAXGHP/xAAWAQEBAQAAAAAAAAAAAAAAAAAAAQL/xAAWEQEBAQAAAAAAAAAAAAAAAAAAQQH/2gAMAwEAAhEDEQA/AO4oiICIiAiIgIiICIiAiIgIiICIiAiIgIiICItXxTcXU1DWTRt1PipppGD1Ywkfwz8EGtvnMmgopDHPVt7UZ1QxMkneCPBwjB0n34Wil5tNrHxwWSA11Q9rnPMwfTxQNacF0pcATvjYeY3zsd1y4sMVJbaUsa0yTQRzVE4wXyyStEjnOf1du7bJ6YW+htULJZJWQxtlkAbLM2NrXvDegc4DJx6oKxYuMqgVcdHdaVlLPLG59LLBKZIJ9G72Nzu14G+D4fDNyVV434CbdXUZfUyU4p5XuJhwHuDwAWh/Vh7vXfqdlXrxZ6nh+E1VDVT1dPGQ6roK2Ttcxk4dJDJjLHDrjp1JzjCDpaL4UVY2aKOSM5ZJGx7D0y17Q5p+RC+6AiIgIiICIiAiIgIiICIiAiIgIiICIiAiIgIiIC8vaCCCMgjBBGQR6r0sK8XeKjgkmqJBFHG3L3uPyA83E4AA3JKDmhsM30rJbrfcqmlpGUpnnjj7NwgMjsMhhe4amg5LsZ2B2X34WvNTZIHUNTba2s7KWU0tTRw9uyaN7y8Fzs/Vuy45BXx4R4dqrjDWVoqn299wrGP1sZ9cKKIObGyNxP1ZOR3hnZo81buDrBWUUtVHUVpraYlho3zuL6hvXW2R2Nx0xuenhuFVabhHjyrqLpLTXCkbQNfTCaihkJMrgHYd384ccaiRgEafQq0cYcOfSVHLTGd8Ak0anxgE6WuDi3B8DjC8cV8HwXKJrZtUb43a6ephdomhf+0x49w26bDyBXKIOKpqN1RJBcq2q9hrIIa+GvZC6OWOSQw/U6XOLHDTnc5PXzCiLFf+EH2GmNZaquoxTBrp6Opn7WGWEEB4DSO44A5BHlsum0s4kjY8dHMa4e5wyP4qn807PXV1G2nt7Yy2V2Kp0knZuEbcOa1u33iME9fmcZPCXFYe8UVTTG31MUTdFM94kY+Jo0h8Eo2kaMe8Y9CgtiIiCCVWOJeOBTSspqWB1dWvGWUsTgAxu31k7ztEzfqev5rL424mbbKCoqXAOLGYjYfvSO7rG+7J39AVwbhDnR9HMlJoG1M80hkqat9S5skriSRnuHDQDgNGw381R1IcMXqs71VdmW8HpT0EAfpHkZXEHPxKwncEXuiOuivftu+TBXsdhw8tTi/HwLfetRQfpKRE/rFvkj9YZmS/k4N/irlZ+clrqsAVYgcfuVLXQ4/fPc/xKD6cJ8wvaJTSXCB1vrmj+Qk+xLjq6B/R42zjJ9C7cq5KvcU8Ow3WkDQ8BwIkpKqJwLopR9iRj2+GeuOo+BEcB399bRMdONM8T5KerbttPCdLzt0zs795BYkREBERARF5kJ0nSATg6QTgZ8MnwCD0i49YecNRR1j6TiCEU7i/uTsZpawE7agCQ6Pye3OPHO5HXYJ2yNa+Nwe1zQ5j2ODmuB3BBGxHqg+iLGuVwZTQyzSnTHFG+SQgE4axpc44HXYKhUXPOgmmij0VEbXYEk0sIYyJznaWCU6jpDtjq3HeGfHAdGRQHKUBERAVG5yWD2u0TEP0Opj7U0aQ4O7JjssI8iHH4gK8rUcXxa7bXtAzmiqgB6mJ2EHrhW4OqaCime0NdLSwPc0DSAXMBOB4DJ6LarkXBvNrsrbSRfRVdLIynjii9np9ccuhunU1+2AS052OPVX3gy5VtTDJJcaVlG4ynsIWuLniLAx2m572c+XuCDezzBjXOcQ1rWlznHoABkk/Bcg4HsMl6c2qqIo6OibWPnio6aNzBVTg/wA4lc45cAdvLYjA3zf+PL3BTUUrKhzs1EckEMUTHSSyPkYWhscbd3Hvenv3Wt5S1U/0bFDVUUtG+ma2L65hYJGgZD2g4PTr6+PkF1XO46ttz4ihfTASRW2nnbNUt+yZ5xoETSNnaRk/3vTNk4q4XfXhrPb6iliLXNmipuyb2gPTLy0ub5EA7hVrkXPm1yRYZinraiESxta0SgaXCQ46nvYz5AIOioiIOb86WwyR2yGslMNNJX5qZWnSQ1kLyN8HxPkq5BHwpE0MLmSHGNbzcHk+pcAB8sK8c2uFHXK1yxxDVLG5s0Lf2nMBBaPUtc4D1wuZ2LkTT3CkiqKW6P0yMyA+laS1w2cx+JOodkFUbb/gXhyt2pqxsLjnAjrdJz4YZPnPwWmvn6OszQXUNXHO3BIZODE4jGwDxlrvf3Qvncf0catgJgq4J8fdeJISfds4fmtD7Ne+HiHYngjB3wRPTH0cAXMHxwUGqZU3OwT6dU1E8/cODFIPPBzHIPXddr5GXiStguVRKAHS15e7QCG6jEzVgEnHh4qr0vO+lr6SWG70Ae7s3FjY2l8Usgb3QAe/C4nYOBOPMLpPK7hY221wRPbplfmaceUkmDpPq1oa391BbVpL9xpR29zW1lVHA5zdTWPLi4tyRq0tBOMgjPoVu1SOP+VUF5kikkmkgkjYWaow1wc3JcAWnyJd0/aPooEnOe0tI/X2n+zBUn/YoHOi0k4FeB6mCqDfn2aqzv0baXG1dOD5lkJHywP4r5N/RrgyM3CUjG4EMYPzzt8lRdG84LUcf8wj+Mc4/ixT/wDLtqzj6Rj/ALk2Pnox4qqR/o30WO9V1R/smBv8WFfX/wCuNB/Wavrv9ZT9PL+SUGXxdxLYrrB2VVWxHAJilb2gkjJ2yx2n3d07HG4XMeG+Yclgq3QQVTbnQ684aHt7pO7o9QHZv827tP5i6XrkVa6OB81RXVMMcYJke59OfcAOzyXHoBuSVzngnly681b/AGZskNEyXD6iYsLw3roBAAdKR4AYGd/DNHTeZXMWaenhgtbGPZXUEsvayAa3syWPhiY44MuA4Fu53w3fC51wNeYpainFxlbDEaeSjmmka4smpy3uQyPb9h7DpLXnoGs6aBm6c0+BKWjMM4IbCynhg7JlQ2Kpi7InRPTh5xN+Jh3O5BBJI1/CnAL7pUNke+OSAlrp6uJv1FawOGWSxAtfDVAE5dj16955WXwzfrlaawitkklt1PPHRPfKzDGROBFPOx2N24DckE7OAPUY7oDkbfMLldwgfZoX0lwY+vs8o7NtQRrlpGuOAyUAZcwHSWuG4wMeAWs5c3S6VkMraC4Uz4KWXsKdtZTkvfEzGh7tGHDuaRv5eiI7QipBu96hOJLbR1g371LWup/dtMCcr6Dj6eP+c2Ovjx1NOyGrHT/tuz8goLmvnUQCRj2OGQ5rmuHo4YP5FU2TnBQRnE5qKd37E9DVMdnyxpK9M5xWonHtwbv9+CqYPmWYCCt8IcSs4fe+2XMvijbNI631r2nspIXuLgHFudLgST5DUQcY36dbbrDVM1000c7MluuGRsjcjqMtJGVVLhzMs8sZbPWU8zCMlkkbpWn3sLDk/Bc85TcWUsN5ujWyspqaoc99I1zhDF3JO4GtOA0ljiR02GEF84ucymvVpqqpwbB2VTTtkf8AYiqJACxzj93U0Obn0+Kt1HfKeaR0UNTDLI1up8Ucsb3tb0yWg5A3HzWru99ts8T4qqro5I3Dvxy1NOQcbjYu6jqCuT8LcR01tvFwZaqL6Tjka18b6JrjJEzLdcTQ77cYcQcj038qOr8dcOT3ClMNLXOoSSdbmM1do0tI7NxBDmgk9QfgVpuSMgNkpwGNYWSTsdo+85sju878RGFjVfFd1r2Oit9pkoS4aX1dycIxHnbLI8ZeceIzjyVp4L4Wba6GGmY4yaAS+QjGt7jqe7HgMnYeQCg3iIiCFRbhwpVW+plqrMWvbM8yVdsmdojkeeskD/8ApSHxzsfcAFe15ygpUPNimjIbcYai1yZwW1VPIYycfclYC1w9dkn5u25wLYZZKx5BxDS0tRK5/hpGWhu/qVdXxhwIcA4HqCAR8kbGB0GB4AbBBy3hjlq2puP0jVUEdvY3SaW3swXF4JInqAO613QhjcbgZ6d7qihSgIihBKIiAiIg4g/hqv4mr3PuDJKChglc1kDgWPOOoYCO88jGZDsOgz0XY7TaYqSGOGnjbFGxuGMb0HqfMnqSdysxEFF4x5YNrqoVcMzYqgRhhbUU0NZA8DONUUg2O+NQ+SwYH3e2MxHa7fUwtc5xjtrnUrznq4Rv21HyAPRdHClBzu7c2qN1sqZcAzNaYn22oaBL2r+52b4ju5mSckbYB8dli8Icl6NlFTOqIpG1RiDppoqiohc1zxqLAGuAGnIb0+6rBxryypLrh8jTBUDGirgw2Tu9A7weBt13GNiFpqakvttLsSQ3uAdGSO9mqcejiMZ95d6KjYnl3NGf1W+XCIZyGTSx1TR6DtG5x7yVM1pvUW0Nxo6ncb1dE6F3X/suIPj4BYUPOimjkbFcKaqtkhG/tUDiz4ObkkeukBWi2cZUVTj2euglJx3Wzx6t/wABOofJBpM33YabSdzl2q4ADy7uFBgvjgQXWkZ8o69/8SMq6hEFCHC92ecuuNFT9doLY2Qb+P1hysii5dOfLrulTFdQIy1sc1tpI9J1ZBY9uXADcaem/orqCpQVmLlrbG5xbKb96Frv/LK53XXMUt6he+OGmNFXeyyNgjbEx1DWsJppCPwOLg4jbvDZdpJXE+MImXeuvb6fQ6Kks5idO3drp2SCoaA4bHHZubnw0lB2wKVreGq81FFRykgmWlgkcR0y+Nrj+ZK2SgIiICYREBQpRBClQpQFClQglFClARQgQEQqUBEUZQSihSg+NVRslaWSxtkaerJGNe0+9p2VVu/KW2VWS+hjjP7VPqgI9cMIafiCrgiDmR5Ithx7Ddq+kOCBibUMH0bo9PHwWNW8v74wAU3EBlAP/Xa+M/3gH5XVChCo4Zw3TcR1PtXY3JgEFVNTydu5jsyRYDtGYnHTuMdFZKfh/iV4xLdqWIebIY3u/wAkD81v+WQJiuTj9+9XBwx5B4Z/tKuSg5xJysqqoabjfqqoYR9ZDTtbTMcPEHBII/dVhm4YgobTV09JEIWey1PTLiXGJwLnOO7nep8sdFZlq+KJdFDWu/ZpKg/KJyDTcp/6Et2Tn6jr6a3YHw6K2qtctYNFmtoIx+pwu2/E3V/qrKgIiICKAVKAiIgIiICIiCFKhSghSiIIUoiCCigKPFUe1BClQoGFKhEAlEwhQUvlI/VbnuJyXV1c49OpncrqqRycdqtLDjGqprCR76h6u6Aq7zDcRaLmR19hqP8ALOfyViVV5pyabLciP6s4f3iGn+KDYcFj/llu2x+o0u3l9S1bpavhb+YUW2P1Sm222+qbttstogIiICIiAiIgIiIIypREEKAVJRUMKURQEREEFRhelGUDClEQFClEBeXnbb5L0qpzRvjqO01b43Fsr2thgLSQ7XK4MGnH3gC4/BBr+Ss2qzQ5Iz29XqxjqZ3n/VXtc2svKJ1JBEKS61tI/Q0zNZIx8LpS0a3CJwwMkeJKzjwbdRnTxG/HhqttK4/PKC9qmc4ZdNiuBJ6xxjfzdMwf6rG/4UvLR3eIGu9H2ymx8wVXOYPCdzNsrHVt5bPCyPtHU8dDFFr0EOa3WDlu4B8UHVLQ3FNTjGMQRbDw7g2WWse3NxDEPKKP/wAQshAREQEREBEQoCIiAiIgIihBKglSF5cUEhSvLSvSAoUqEEooUoIUoiAqBx032u7WSjz3WzSVs48NNOPqs+hdqHxV/VB4KcKy7XitO4jkbQUxPQMgw6bHveQfigvoUqAEQSqxzNjDrNcgf6pKfi0ah+YVnVa5lY+hrlnb9Tm6+enb88IN1aX6qeA+cMR+bAVlrV8LSl9BROOxdSU7iPImJpW0QEREBQhRAQoSoKApUAL0qCIigKFKIChSoQFKLyg9IoUoCIiAiIg1nE13FHRVU7j/ACUEjx6kNOkfF2AtRyxtBpbTRNecvfH20pPUvnJlOfUagPgtdzheX2+OmYe/W1tLTNAxnDn63fDub+9XiOMNaA3YAAAeg2Co9qMKUUGJdLkylgmmmdpjijc+R34WjJwPE+QVI4/unt9LbqODU03SSIuDmlr2UrA2aZxH3XY0j4lffmAfbaq32xpOmaT2itwelNTnUGkfjeAM/hXnhJn0jdK24HBhgzRW7HQhhzUSgertgfLIVVeKambExjI2hrWNa1jR0DWjDQPcAF9URRBERAREQQUCIEEoiICIiAiIgKFKIIRSiAiIgIiICIiDnfETfa+JbVB1ZSU01XIBnZzjojz7nNYfiuh4VFtUXZ8T3HX1mt1LJBnroY7s3gemoAlXtARFo+N76aC3VlQPtRwuMeemt2GR/wCJzUHO7peyDxBcIzl7pI7VbnN6624a8t8++7Vn8C6bwzZG0NHTU7MYihYwkfecB33fFxcfiuZUVlDJOGLd1DQ+5VmckOka0vaSfH6xzh8l2BUERFAREQEREBERAREQEREBERAREQEREBERAREQEREFE45k9judmrejO2koqk/hqB9UT6B7SVe1oeOeH/pC3VUA+06ImE5xiVnfiOfDvNHzU8DXw11tpJ3Z1uiAlz17WMmOXP77XIN6qpzVoTPZbi1vUQGTbyic2Uj5MKta+NXTCWOSN32Xscx2PJwLT+RQc8oKlrrtYZxnTU2WWOMkeLGxzY9+CV0lcQtkzqWloBK7620X72SR++9NUZYX+jSHgD0au3qgiIoCIiAiIgIiICIiAiIgIiICIiAiIgIiICIiAiIgKlcJj2K53GiOzJT7fSZJ+zKdFQwf2ZADj8auqpPMiM03sdyYDqopx24bnL6WciOZuB1xlrh5YKC7IvMUgc1rmnIIBaR0IIyCF6Qck4lsfa3i60ZGltztkc0Ltse00pwzHr3clXvgHiA19tpZnfyhj0TjxEsZ0SZ8u80n4rQ8z/1aez1wODT3BkUhHXsakaJN/wB3p6r6cByez3C90XQMq21cIycaKpgc4AeQcP8AEqL0iIoCIiAiIgIiICIiAiKCUEooClAREQEREBERAREQEREBYl1trKqCaGUamSxvY8ejhg/FZapnG3NCntcscBY+pqZA0sp4tLftHDdb3bNyQfM+mEDlXdC+h9mmP19BI6knbvnEZIifv90sxg/hKua43cuWdddpnVU3s9nkkA1CnfUTTPAaA0TFrxGTsBkeSxpeQNQR3727GBnVFKRn4yqi7c5acSWStBIaWiORhOB3mSNOBnxIyPiq3aeKo3Xay1LZo3ur7YKaribLGXMmZiRjntByMvywdPFVPifltSWmOjkmrxWP9rhbJTTODI3wuJDy1rXamADfVqwrXy3sVA2714oIoqqniZDLT1WntTBK/LXwsld9oYGoHfHn1RXXERFEEREBERAKIiAiIgKCiIClEQEREBERAREQEREBERAX5b56f07U/wD50/8AlNREFQf9ge5v8Qsi7fYH/vkoRaa1q4uvwd/Ar9WcoP6Hpfd/oERRIuiIiiCIiD//2Q=="/>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558" y="1145691"/>
            <a:ext cx="2279581" cy="2279581"/>
          </a:xfrm>
          <a:prstGeom prst="rect">
            <a:avLst/>
          </a:prstGeom>
          <a:solidFill>
            <a:schemeClr val="tx1"/>
          </a:solidFill>
          <a:ln>
            <a:noFill/>
          </a:ln>
          <a:extLst/>
        </p:spPr>
      </p:pic>
      <p:pic>
        <p:nvPicPr>
          <p:cNvPr id="2050" name="Picture 2" descr="https://encrypted-tbn1.gstatic.com/images?q=tbn:ANd9GcRYd8LQcyNLgZvVz9BR5QXQd3r0sd3hOq_S08yFAiCCnWl-KJm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103662"/>
            <a:ext cx="2362199" cy="236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6297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buNone/>
            </a:pPr>
            <a:endParaRPr lang="en-US" dirty="0" smtClean="0"/>
          </a:p>
          <a:p>
            <a:pPr marL="0" indent="0">
              <a:buNone/>
            </a:pPr>
            <a:endParaRPr lang="en-US" dirty="0"/>
          </a:p>
          <a:p>
            <a:pPr marL="0" indent="0">
              <a:buNone/>
            </a:pPr>
            <a:r>
              <a:rPr lang="en-US" sz="4000" dirty="0" smtClean="0"/>
              <a:t>Next Slide </a:t>
            </a:r>
            <a:r>
              <a:rPr lang="en-US" sz="4000" dirty="0" smtClean="0">
                <a:sym typeface="Wingdings" panose="05000000000000000000" pitchFamily="2" charset="2"/>
              </a:rPr>
              <a:t> Song:</a:t>
            </a:r>
          </a:p>
          <a:p>
            <a:pPr marL="0" indent="0">
              <a:buNone/>
            </a:pPr>
            <a:r>
              <a:rPr lang="en-US" sz="4000" dirty="0" smtClean="0">
                <a:sym typeface="Wingdings" panose="05000000000000000000" pitchFamily="2" charset="2"/>
              </a:rPr>
              <a:t>My Mother’s Faith</a:t>
            </a:r>
          </a:p>
          <a:p>
            <a:pPr marL="0" indent="0">
              <a:buNone/>
            </a:pPr>
            <a:endParaRPr lang="en-US" sz="4000" dirty="0" smtClean="0">
              <a:sym typeface="Wingdings" panose="05000000000000000000" pitchFamily="2" charset="2"/>
            </a:endParaRPr>
          </a:p>
          <a:p>
            <a:pPr marL="0" indent="0">
              <a:buNone/>
            </a:pPr>
            <a:r>
              <a:rPr lang="en-US" sz="4000" dirty="0" smtClean="0">
                <a:sym typeface="Wingdings" panose="05000000000000000000" pitchFamily="2" charset="2"/>
              </a:rPr>
              <a:t>Download Here:</a:t>
            </a:r>
          </a:p>
          <a:p>
            <a:pPr marL="0" indent="0">
              <a:buNone/>
            </a:pPr>
            <a:r>
              <a:rPr lang="en-US" dirty="0">
                <a:hlinkClick r:id="rId2"/>
              </a:rPr>
              <a:t>http://</a:t>
            </a:r>
            <a:r>
              <a:rPr lang="en-US" dirty="0" smtClean="0">
                <a:hlinkClick r:id="rId2"/>
              </a:rPr>
              <a:t>youtu.be/JQJwlNqLNnQ</a:t>
            </a:r>
            <a:r>
              <a:rPr lang="en-US" dirty="0" smtClean="0"/>
              <a:t> </a:t>
            </a:r>
            <a:endParaRPr lang="en-US" dirty="0"/>
          </a:p>
        </p:txBody>
      </p:sp>
    </p:spTree>
    <p:extLst>
      <p:ext uri="{BB962C8B-B14F-4D97-AF65-F5344CB8AC3E}">
        <p14:creationId xmlns:p14="http://schemas.microsoft.com/office/powerpoint/2010/main" val="64900558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buNone/>
            </a:pPr>
            <a:endParaRPr lang="en-US" dirty="0" smtClean="0"/>
          </a:p>
          <a:p>
            <a:pPr marL="0" indent="0">
              <a:buNone/>
            </a:pPr>
            <a:endParaRPr lang="en-US" dirty="0"/>
          </a:p>
          <a:p>
            <a:pPr marL="0" indent="0">
              <a:buNone/>
            </a:pPr>
            <a:r>
              <a:rPr lang="en-US" sz="4000" dirty="0" smtClean="0"/>
              <a:t>Next Slide </a:t>
            </a:r>
            <a:r>
              <a:rPr lang="en-US" sz="4000" dirty="0" smtClean="0">
                <a:sym typeface="Wingdings" panose="05000000000000000000" pitchFamily="2" charset="2"/>
              </a:rPr>
              <a:t> Song:</a:t>
            </a:r>
          </a:p>
          <a:p>
            <a:pPr marL="0" indent="0">
              <a:buNone/>
            </a:pPr>
            <a:r>
              <a:rPr lang="en-US" dirty="0"/>
              <a:t>Helen Baylor's Testimony - Praying Grandmother</a:t>
            </a:r>
          </a:p>
          <a:p>
            <a:pPr marL="0" indent="0">
              <a:buNone/>
            </a:pPr>
            <a:endParaRPr lang="en-US" sz="4000" dirty="0" smtClean="0">
              <a:sym typeface="Wingdings" panose="05000000000000000000" pitchFamily="2" charset="2"/>
            </a:endParaRPr>
          </a:p>
          <a:p>
            <a:pPr marL="0" indent="0">
              <a:buNone/>
            </a:pPr>
            <a:r>
              <a:rPr lang="en-US" sz="4000" dirty="0" smtClean="0">
                <a:sym typeface="Wingdings" panose="05000000000000000000" pitchFamily="2" charset="2"/>
              </a:rPr>
              <a:t>Download Here:</a:t>
            </a:r>
          </a:p>
          <a:p>
            <a:pPr marL="0" indent="0">
              <a:buNone/>
            </a:pPr>
            <a:r>
              <a:rPr lang="en-US" dirty="0">
                <a:hlinkClick r:id="rId2"/>
              </a:rPr>
              <a:t>http://</a:t>
            </a:r>
            <a:r>
              <a:rPr lang="en-US" dirty="0" smtClean="0">
                <a:hlinkClick r:id="rId2"/>
              </a:rPr>
              <a:t>youtu.be/ArSzBE9e1pw</a:t>
            </a:r>
            <a:r>
              <a:rPr lang="en-US" dirty="0" smtClean="0"/>
              <a:t> </a:t>
            </a:r>
            <a:endParaRPr lang="en-US" dirty="0"/>
          </a:p>
        </p:txBody>
      </p:sp>
    </p:spTree>
    <p:extLst>
      <p:ext uri="{BB962C8B-B14F-4D97-AF65-F5344CB8AC3E}">
        <p14:creationId xmlns:p14="http://schemas.microsoft.com/office/powerpoint/2010/main" val="64900558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buNone/>
            </a:pPr>
            <a:endParaRPr lang="en-US" dirty="0" smtClean="0"/>
          </a:p>
          <a:p>
            <a:pPr marL="0" indent="0">
              <a:buNone/>
            </a:pPr>
            <a:endParaRPr lang="en-US" dirty="0"/>
          </a:p>
          <a:p>
            <a:pPr marL="0" indent="0">
              <a:buNone/>
            </a:pPr>
            <a:r>
              <a:rPr lang="en-US" sz="4000" dirty="0" smtClean="0"/>
              <a:t>Next Slide </a:t>
            </a:r>
            <a:r>
              <a:rPr lang="en-US" sz="4000" dirty="0" smtClean="0">
                <a:sym typeface="Wingdings" panose="05000000000000000000" pitchFamily="2" charset="2"/>
              </a:rPr>
              <a:t> Song:</a:t>
            </a:r>
          </a:p>
          <a:p>
            <a:pPr marL="0" indent="0">
              <a:buNone/>
            </a:pPr>
            <a:r>
              <a:rPr lang="en-US" sz="4000" dirty="0" smtClean="0"/>
              <a:t>Find Us Faithful</a:t>
            </a:r>
            <a:endParaRPr lang="en-US" sz="4000" dirty="0"/>
          </a:p>
          <a:p>
            <a:pPr marL="0" indent="0">
              <a:buNone/>
            </a:pPr>
            <a:endParaRPr lang="en-US" sz="4000" dirty="0" smtClean="0">
              <a:sym typeface="Wingdings" panose="05000000000000000000" pitchFamily="2" charset="2"/>
            </a:endParaRPr>
          </a:p>
          <a:p>
            <a:pPr marL="0" indent="0">
              <a:buNone/>
            </a:pPr>
            <a:r>
              <a:rPr lang="en-US" sz="4000" dirty="0" smtClean="0">
                <a:sym typeface="Wingdings" panose="05000000000000000000" pitchFamily="2" charset="2"/>
              </a:rPr>
              <a:t>Download Here:</a:t>
            </a:r>
          </a:p>
          <a:p>
            <a:pPr marL="0" indent="0">
              <a:buNone/>
            </a:pPr>
            <a:r>
              <a:rPr lang="en-US" dirty="0">
                <a:hlinkClick r:id="rId2"/>
              </a:rPr>
              <a:t>http://</a:t>
            </a:r>
            <a:r>
              <a:rPr lang="en-US" dirty="0" smtClean="0">
                <a:hlinkClick r:id="rId2"/>
              </a:rPr>
              <a:t>youtu.be/s392HyzQ79M</a:t>
            </a:r>
            <a:r>
              <a:rPr lang="en-US" dirty="0" smtClean="0"/>
              <a:t> </a:t>
            </a:r>
          </a:p>
          <a:p>
            <a:pPr marL="0" indent="0">
              <a:buNone/>
            </a:pPr>
            <a:endParaRPr lang="en-US" dirty="0"/>
          </a:p>
        </p:txBody>
      </p:sp>
    </p:spTree>
    <p:extLst>
      <p:ext uri="{BB962C8B-B14F-4D97-AF65-F5344CB8AC3E}">
        <p14:creationId xmlns:p14="http://schemas.microsoft.com/office/powerpoint/2010/main" val="161317437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0" y="3657601"/>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smtClean="0"/>
              <a:t>John Wesley Said:</a:t>
            </a:r>
          </a:p>
          <a:p>
            <a:pPr>
              <a:lnSpc>
                <a:spcPct val="90000"/>
              </a:lnSpc>
              <a:buFont typeface="Wingdings" pitchFamily="2" charset="2"/>
              <a:buNone/>
            </a:pPr>
            <a:endParaRPr lang="en-US" sz="800" u="sng" dirty="0" smtClean="0">
              <a:latin typeface="Times New Roman" pitchFamily="18" charset="0"/>
            </a:endParaRPr>
          </a:p>
          <a:p>
            <a:pPr marL="0" indent="0">
              <a:lnSpc>
                <a:spcPct val="90000"/>
              </a:lnSpc>
              <a:buNone/>
            </a:pPr>
            <a:r>
              <a:rPr lang="en-US" sz="2700" dirty="0" smtClean="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smtClean="0"/>
              <a:t>Jesus makes His presence Known by a small voice!</a:t>
            </a:r>
          </a:p>
          <a:p>
            <a:pPr marL="0" indent="0">
              <a:lnSpc>
                <a:spcPct val="90000"/>
              </a:lnSpc>
              <a:buNone/>
            </a:pPr>
            <a:endParaRPr lang="en-US" dirty="0"/>
          </a:p>
          <a:p>
            <a:pPr marL="0" indent="0">
              <a:lnSpc>
                <a:spcPct val="90000"/>
              </a:lnSpc>
              <a:buNone/>
            </a:pPr>
            <a:endParaRPr lang="en-US" sz="2800" dirty="0" smtClean="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5257800" cy="32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smtClean="0"/>
              <a:t>Is Jesus Speaking to You?</a:t>
            </a:r>
          </a:p>
          <a:p>
            <a:pPr>
              <a:lnSpc>
                <a:spcPct val="90000"/>
              </a:lnSpc>
              <a:buFont typeface="Wingdings" pitchFamily="2" charset="2"/>
              <a:buNone/>
            </a:pPr>
            <a:endParaRPr lang="en-US" sz="1000" u="sng" dirty="0" smtClean="0">
              <a:latin typeface="Times New Roman" pitchFamily="18" charset="0"/>
            </a:endParaRPr>
          </a:p>
          <a:p>
            <a:pPr marL="0" indent="0">
              <a:lnSpc>
                <a:spcPct val="90000"/>
              </a:lnSpc>
              <a:buNone/>
            </a:pPr>
            <a:r>
              <a:rPr lang="en-US" sz="2800" b="1" dirty="0" smtClean="0"/>
              <a:t>“They </a:t>
            </a:r>
            <a:r>
              <a:rPr lang="en-US" sz="2800" b="1" dirty="0"/>
              <a:t>said to each other, </a:t>
            </a:r>
            <a:r>
              <a:rPr lang="en-US" sz="2800" b="1" dirty="0" smtClean="0"/>
              <a:t>‘Did </a:t>
            </a:r>
            <a:r>
              <a:rPr lang="en-US" sz="2800" b="1" dirty="0"/>
              <a:t>not our hearts burn within us while he talked to us on the road, while he opened to us the Scriptures</a:t>
            </a:r>
            <a:r>
              <a:rPr lang="en-US" sz="2800" b="1" dirty="0" smtClean="0"/>
              <a:t>?’”</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eriorhirek.hu/wp-content/uploads/2013/11/apagyere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6" y="0"/>
            <a:ext cx="9139031" cy="55559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727" y="5257800"/>
            <a:ext cx="9160727" cy="1600199"/>
          </a:xfrm>
        </p:spPr>
        <p:txBody>
          <a:bodyPr/>
          <a:lstStyle/>
          <a:p>
            <a:pPr marL="0" indent="0" algn="ctr">
              <a:buNone/>
            </a:pPr>
            <a:r>
              <a:rPr lang="en-US" sz="7200" dirty="0" smtClean="0">
                <a:effectLst>
                  <a:glow rad="609600">
                    <a:srgbClr val="EFE295">
                      <a:alpha val="18824"/>
                    </a:srgbClr>
                  </a:glow>
                  <a:innerShdw blurRad="63500" dist="50800" dir="9120000">
                    <a:prstClr val="black">
                      <a:alpha val="50000"/>
                    </a:prstClr>
                  </a:innerShdw>
                  <a:reflection blurRad="152400" stA="40000" dist="12700" dir="5400000" sy="-100000" algn="bl" rotWithShape="0"/>
                </a:effectLst>
                <a:latin typeface="Aharoni" panose="02010803020104030203" pitchFamily="2" charset="-79"/>
                <a:cs typeface="Aharoni" panose="02010803020104030203" pitchFamily="2" charset="-79"/>
              </a:rPr>
              <a:t>Faith of Our Fathers</a:t>
            </a:r>
            <a:endParaRPr lang="en-US" sz="7200" dirty="0">
              <a:effectLst>
                <a:glow rad="609600">
                  <a:srgbClr val="EFE295">
                    <a:alpha val="18824"/>
                  </a:srgbClr>
                </a:glow>
                <a:innerShdw blurRad="63500" dist="50800" dir="9120000">
                  <a:prstClr val="black">
                    <a:alpha val="50000"/>
                  </a:prstClr>
                </a:innerShdw>
                <a:reflection blurRad="152400" stA="40000" dist="12700" dir="5400000" sy="-100000" algn="bl" rotWithShape="0"/>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8971561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smtClean="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smtClean="0"/>
              <a:t>A prayer of faith </a:t>
            </a:r>
            <a:r>
              <a:rPr lang="en-US" sz="3600" b="1" dirty="0" smtClean="0">
                <a:sym typeface="Wingdings" pitchFamily="2" charset="2"/>
              </a:rPr>
              <a:t></a:t>
            </a:r>
            <a:r>
              <a:rPr lang="en-US" sz="3600" b="1" dirty="0" smtClean="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smtClean="0"/>
              <a:t>You want to set an example &amp; show others how it is done</a:t>
            </a:r>
          </a:p>
          <a:p>
            <a:pPr marL="590550" indent="-590550" eaLnBrk="1" hangingPunct="1">
              <a:lnSpc>
                <a:spcPct val="90000"/>
              </a:lnSpc>
              <a:buClr>
                <a:schemeClr val="tx1"/>
              </a:buClr>
            </a:pPr>
            <a:r>
              <a:rPr lang="en-US" sz="3000" dirty="0" smtClean="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a:t>
            </a:r>
            <a:r>
              <a:rPr lang="en-US" sz="3200" dirty="0" smtClean="0">
                <a:latin typeface="Arial" charset="0"/>
              </a:rPr>
              <a:t>it </a:t>
            </a:r>
            <a:r>
              <a:rPr lang="en-US" sz="3200" dirty="0">
                <a:latin typeface="Arial" charset="0"/>
              </a:rPr>
              <a:t>would mean </a:t>
            </a:r>
            <a:r>
              <a:rPr lang="en-US" sz="3200" dirty="0" smtClean="0">
                <a:latin typeface="Arial" charset="0"/>
              </a:rPr>
              <a:t>more </a:t>
            </a:r>
            <a:r>
              <a:rPr lang="en-US" sz="3200" dirty="0">
                <a:latin typeface="Arial" charset="0"/>
              </a:rPr>
              <a:t>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smtClean="0"/>
              <a:t>Faith</a:t>
            </a:r>
            <a:endParaRPr lang="en-US" sz="6000" b="1" dirty="0"/>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smtClean="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3">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smtClean="0"/>
              <a:t>Important Questions</a:t>
            </a:r>
            <a:endParaRPr lang="en-US" sz="3200" b="1" dirty="0" smtClean="0"/>
          </a:p>
          <a:p>
            <a:pPr eaLnBrk="1" hangingPunct="1">
              <a:lnSpc>
                <a:spcPct val="80000"/>
              </a:lnSpc>
              <a:buClr>
                <a:srgbClr val="F5F5F5"/>
              </a:buClr>
            </a:pPr>
            <a:endParaRPr lang="en-US" sz="3200" dirty="0"/>
          </a:p>
          <a:p>
            <a:pPr eaLnBrk="1" hangingPunct="1">
              <a:lnSpc>
                <a:spcPct val="80000"/>
              </a:lnSpc>
              <a:buClr>
                <a:srgbClr val="F5F5F5"/>
              </a:buClr>
            </a:pPr>
            <a:r>
              <a:rPr lang="en-US" sz="3200" b="1" dirty="0" smtClean="0"/>
              <a:t>Do you want to know Jesus as your Savior right now?</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He died to save you from your sins &amp; that He rose from the dead? </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that He is here, waiting to save you right now?</a:t>
            </a:r>
            <a:r>
              <a:rPr lang="en-US" sz="3200" dirty="0" smtClean="0"/>
              <a:t> </a:t>
            </a:r>
          </a:p>
        </p:txBody>
      </p:sp>
      <p:pic>
        <p:nvPicPr>
          <p:cNvPr id="1026" name="Picture 2" descr="http://2.bp.blogspot.com/-hRYmUc3XEAA/UHBTVCLCBXI/AAAAAAAAEDQ/zszKIJ9k6Y8/s1600/prayer.jpg">
            <a:hlinkClick r:id="rId4"/>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animEffect transition="in" filter="fade">
                                      <p:cBhvr>
                                        <p:cTn id="15" dur="1000"/>
                                        <p:tgtEl>
                                          <p:spTgt spid="11267">
                                            <p:txEl>
                                              <p:pRg st="0" end="0"/>
                                            </p:txEl>
                                          </p:spTgt>
                                        </p:tgtEl>
                                      </p:cBhvr>
                                    </p:animEffect>
                                    <p:anim calcmode="lin" valueType="num">
                                      <p:cBhvr>
                                        <p:cTn id="16"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Effect transition="in" filter="fade">
                                      <p:cBhvr>
                                        <p:cTn id="23" dur="1000"/>
                                        <p:tgtEl>
                                          <p:spTgt spid="11267">
                                            <p:txEl>
                                              <p:pRg st="4" end="4"/>
                                            </p:txEl>
                                          </p:spTgt>
                                        </p:tgtEl>
                                      </p:cBhvr>
                                    </p:animEffect>
                                    <p:anim calcmode="lin" valueType="num">
                                      <p:cBhvr>
                                        <p:cTn id="24"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fade">
                                      <p:cBhvr>
                                        <p:cTn id="31" dur="1000"/>
                                        <p:tgtEl>
                                          <p:spTgt spid="11267">
                                            <p:txEl>
                                              <p:pRg st="6" end="6"/>
                                            </p:txEl>
                                          </p:spTgt>
                                        </p:tgtEl>
                                      </p:cBhvr>
                                    </p:animEffect>
                                    <p:anim calcmode="lin" valueType="num">
                                      <p:cBhvr>
                                        <p:cTn id="3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smtClean="0"/>
              <a:t>The Prayer of a Sinner Turning to Jesus</a:t>
            </a:r>
            <a:endParaRPr lang="en-US" sz="3600" dirty="0"/>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smtClean="0"/>
              <a:t>Dear Jesus, </a:t>
            </a:r>
            <a:r>
              <a:rPr lang="en-US" dirty="0"/>
              <a:t>I know that I have sinned against </a:t>
            </a:r>
            <a:r>
              <a:rPr lang="en-US" dirty="0" smtClean="0"/>
              <a:t>You </a:t>
            </a:r>
            <a:r>
              <a:rPr lang="en-US" dirty="0"/>
              <a:t>and that my sins separate me from </a:t>
            </a:r>
            <a:r>
              <a:rPr lang="en-US" dirty="0" smtClean="0"/>
              <a:t>You</a:t>
            </a:r>
            <a:r>
              <a:rPr lang="en-US" dirty="0"/>
              <a:t>. </a:t>
            </a:r>
            <a:endParaRPr lang="en-US" dirty="0" smtClean="0"/>
          </a:p>
          <a:p>
            <a:pPr>
              <a:buClr>
                <a:schemeClr val="tx1"/>
              </a:buClr>
              <a:buFont typeface="Wingdings" pitchFamily="2" charset="2"/>
              <a:buChar char="v"/>
            </a:pPr>
            <a:r>
              <a:rPr lang="en-US" dirty="0" smtClean="0"/>
              <a:t>I </a:t>
            </a:r>
            <a:r>
              <a:rPr lang="en-US" dirty="0"/>
              <a:t>am truly sorry. </a:t>
            </a:r>
            <a:endParaRPr lang="en-US" dirty="0" smtClean="0"/>
          </a:p>
          <a:p>
            <a:pPr>
              <a:buClr>
                <a:schemeClr val="tx1"/>
              </a:buClr>
              <a:buFont typeface="Wingdings" pitchFamily="2" charset="2"/>
              <a:buChar char="v"/>
            </a:pPr>
            <a:r>
              <a:rPr lang="en-US" dirty="0" smtClean="0"/>
              <a:t>Right now, I turn </a:t>
            </a:r>
            <a:r>
              <a:rPr lang="en-US" dirty="0"/>
              <a:t>away from my sinful past </a:t>
            </a:r>
            <a:r>
              <a:rPr lang="en-US" dirty="0" smtClean="0"/>
              <a:t>.</a:t>
            </a:r>
          </a:p>
          <a:p>
            <a:pPr>
              <a:buClr>
                <a:schemeClr val="tx1"/>
              </a:buClr>
              <a:buFont typeface="Wingdings" pitchFamily="2" charset="2"/>
              <a:buChar char="v"/>
            </a:pPr>
            <a:r>
              <a:rPr lang="en-US" dirty="0" smtClean="0"/>
              <a:t>Please </a:t>
            </a:r>
            <a:r>
              <a:rPr lang="en-US" dirty="0"/>
              <a:t>forgive me, and help me </a:t>
            </a:r>
            <a:r>
              <a:rPr lang="en-US" dirty="0" smtClean="0"/>
              <a:t>to keep from sin. </a:t>
            </a:r>
          </a:p>
          <a:p>
            <a:pPr>
              <a:buClr>
                <a:schemeClr val="tx1"/>
              </a:buClr>
              <a:buFont typeface="Wingdings" pitchFamily="2" charset="2"/>
              <a:buChar char="v"/>
            </a:pPr>
            <a:r>
              <a:rPr lang="en-US" dirty="0" smtClean="0"/>
              <a:t>I </a:t>
            </a:r>
            <a:r>
              <a:rPr lang="en-US" dirty="0"/>
              <a:t>believe Y</a:t>
            </a:r>
            <a:r>
              <a:rPr lang="en-US" dirty="0" smtClean="0"/>
              <a:t>ou died </a:t>
            </a:r>
            <a:r>
              <a:rPr lang="en-US" dirty="0"/>
              <a:t>for my </a:t>
            </a:r>
            <a:r>
              <a:rPr lang="en-US" dirty="0" smtClean="0"/>
              <a:t>sins.</a:t>
            </a:r>
          </a:p>
          <a:p>
            <a:pPr>
              <a:buClr>
                <a:schemeClr val="tx1"/>
              </a:buClr>
              <a:buFont typeface="Wingdings" pitchFamily="2" charset="2"/>
              <a:buChar char="v"/>
            </a:pPr>
            <a:r>
              <a:rPr lang="en-US" dirty="0" smtClean="0"/>
              <a:t>I Believe You rose </a:t>
            </a:r>
            <a:r>
              <a:rPr lang="en-US" dirty="0"/>
              <a:t>from the dead, </a:t>
            </a:r>
            <a:r>
              <a:rPr lang="en-US" dirty="0" smtClean="0"/>
              <a:t> you are </a:t>
            </a:r>
            <a:r>
              <a:rPr lang="en-US" dirty="0"/>
              <a:t>alive, and </a:t>
            </a:r>
            <a:r>
              <a:rPr lang="en-US" dirty="0" smtClean="0"/>
              <a:t>you hear this prayer from my heart. </a:t>
            </a:r>
          </a:p>
          <a:p>
            <a:pPr>
              <a:buClr>
                <a:schemeClr val="tx1"/>
              </a:buClr>
              <a:buFont typeface="Wingdings" pitchFamily="2" charset="2"/>
              <a:buChar char="v"/>
            </a:pPr>
            <a:r>
              <a:rPr lang="en-US" dirty="0" smtClean="0"/>
              <a:t>I </a:t>
            </a:r>
            <a:r>
              <a:rPr lang="en-US" dirty="0"/>
              <a:t>invite Y</a:t>
            </a:r>
            <a:r>
              <a:rPr lang="en-US" dirty="0" smtClean="0"/>
              <a:t>ou Jesus to be both my </a:t>
            </a:r>
            <a:r>
              <a:rPr lang="en-US" dirty="0"/>
              <a:t>Savior and the Lord of my </a:t>
            </a:r>
            <a:r>
              <a:rPr lang="en-US" dirty="0" smtClean="0"/>
              <a:t>life.</a:t>
            </a:r>
          </a:p>
          <a:p>
            <a:pPr>
              <a:buClr>
                <a:schemeClr val="tx1"/>
              </a:buClr>
              <a:buFont typeface="Wingdings" pitchFamily="2" charset="2"/>
              <a:buChar char="v"/>
            </a:pPr>
            <a:r>
              <a:rPr lang="en-US" dirty="0"/>
              <a:t>I want You to rule </a:t>
            </a:r>
            <a:r>
              <a:rPr lang="en-US" dirty="0" smtClean="0"/>
              <a:t>my life from now on.</a:t>
            </a:r>
            <a:endParaRPr lang="en-US" dirty="0"/>
          </a:p>
          <a:p>
            <a:endParaRPr lang="en-US" dirty="0" smtClean="0"/>
          </a:p>
        </p:txBody>
      </p:sp>
    </p:spTree>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smtClean="0"/>
              <a:t>“But some people did accept him. They believed in him, and he gave them the right to become children of God.”</a:t>
            </a:r>
            <a:r>
              <a:rPr lang="en-US" sz="2700" dirty="0" smtClean="0"/>
              <a:t> </a:t>
            </a:r>
          </a:p>
          <a:p>
            <a:pPr algn="r" eaLnBrk="1" hangingPunct="1">
              <a:buFont typeface="Wingdings" pitchFamily="2" charset="2"/>
              <a:buNone/>
            </a:pPr>
            <a:r>
              <a:rPr lang="en-US" sz="2300" dirty="0" smtClean="0"/>
              <a:t>John 1:12</a:t>
            </a:r>
            <a:r>
              <a:rPr lang="en-US" sz="2700" dirty="0" smtClean="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200400" y="3429000"/>
            <a:ext cx="5943600" cy="3429000"/>
          </a:xfrm>
          <a:solidFill>
            <a:schemeClr val="bg1">
              <a:alpha val="69019"/>
            </a:schemeClr>
          </a:solidFill>
        </p:spPr>
        <p:txBody>
          <a:bodyPr/>
          <a:lstStyle/>
          <a:p>
            <a:pPr eaLnBrk="1" hangingPunct="1">
              <a:lnSpc>
                <a:spcPct val="90000"/>
              </a:lnSpc>
              <a:buClr>
                <a:schemeClr val="tx1"/>
              </a:buClr>
            </a:pPr>
            <a:r>
              <a:rPr lang="en-US" sz="3000" b="1" dirty="0" smtClean="0"/>
              <a:t>What did you learn today?</a:t>
            </a:r>
          </a:p>
          <a:p>
            <a:pPr eaLnBrk="1" hangingPunct="1">
              <a:lnSpc>
                <a:spcPct val="90000"/>
              </a:lnSpc>
              <a:buClr>
                <a:schemeClr val="tx1"/>
              </a:buClr>
            </a:pPr>
            <a:r>
              <a:rPr lang="en-US" sz="3000" b="1" dirty="0" smtClean="0"/>
              <a:t>What is the meaning of the name-tag?</a:t>
            </a:r>
          </a:p>
          <a:p>
            <a:pPr eaLnBrk="1" hangingPunct="1">
              <a:lnSpc>
                <a:spcPct val="90000"/>
              </a:lnSpc>
              <a:buClr>
                <a:schemeClr val="tx1"/>
              </a:buClr>
            </a:pPr>
            <a:r>
              <a:rPr lang="en-US" sz="3000" b="1" dirty="0" smtClean="0"/>
              <a:t>What have you </a:t>
            </a:r>
            <a:r>
              <a:rPr lang="en-US" sz="3000" dirty="0"/>
              <a:t>b</a:t>
            </a:r>
            <a:r>
              <a:rPr lang="en-US" sz="3000" b="1" dirty="0" smtClean="0"/>
              <a:t>een thinking about God lately?</a:t>
            </a:r>
          </a:p>
          <a:p>
            <a:pPr eaLnBrk="1" hangingPunct="1">
              <a:lnSpc>
                <a:spcPct val="90000"/>
              </a:lnSpc>
              <a:buClr>
                <a:schemeClr val="tx1"/>
              </a:buClr>
            </a:pPr>
            <a:r>
              <a:rPr lang="en-US" sz="3000" b="1" dirty="0" smtClean="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a:latin typeface="Arial" charset="0"/>
              </a:rPr>
              <a:t>“If you openly say, ‘Jesus is Lord’ and believe in your heart that God raised him from death, you will be saved.”</a:t>
            </a:r>
            <a:r>
              <a:rPr lang="en-US" b="1">
                <a:latin typeface="Arial" charset="0"/>
              </a:rPr>
              <a:t> </a:t>
            </a:r>
          </a:p>
          <a:p>
            <a:pPr algn="r"/>
            <a:r>
              <a:rPr lang="en-US" sz="2000" b="1">
                <a:latin typeface="Arial" charset="0"/>
              </a:rPr>
              <a:t>Rom. 10:9</a:t>
            </a:r>
            <a:r>
              <a:rPr lang="en-US" sz="2400" b="1">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352002_861_57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377825"/>
            <a:ext cx="9144000" cy="6481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
        <p:nvSpPr>
          <p:cNvPr id="2" name="TextBox 1"/>
          <p:cNvSpPr txBox="1"/>
          <p:nvPr/>
        </p:nvSpPr>
        <p:spPr>
          <a:xfrm>
            <a:off x="4038600" y="152400"/>
            <a:ext cx="5181600" cy="1107996"/>
          </a:xfrm>
          <a:prstGeom prst="rect">
            <a:avLst/>
          </a:prstGeom>
          <a:noFill/>
        </p:spPr>
        <p:txBody>
          <a:bodyPr wrap="square" rtlCol="0">
            <a:spAutoFit/>
          </a:bodyPr>
          <a:lstStyle/>
          <a:p>
            <a:r>
              <a:rPr lang="en-US" sz="6600" dirty="0" smtClean="0">
                <a:latin typeface="Algerian" pitchFamily="82" charset="0"/>
              </a:rPr>
              <a:t>Altar Time</a:t>
            </a:r>
            <a:endParaRPr lang="en-US" sz="6600" dirty="0">
              <a:latin typeface="Algerian" pitchFamily="82" charset="0"/>
            </a:endParaRPr>
          </a:p>
        </p:txBody>
      </p:sp>
      <p:sp>
        <p:nvSpPr>
          <p:cNvPr id="9" name="Rectangle 3"/>
          <p:cNvSpPr>
            <a:spLocks noGrp="1" noChangeArrowheads="1"/>
          </p:cNvSpPr>
          <p:nvPr>
            <p:ph type="body" sz="half" idx="1"/>
          </p:nvPr>
        </p:nvSpPr>
        <p:spPr>
          <a:xfrm>
            <a:off x="0" y="0"/>
            <a:ext cx="3429000" cy="2819400"/>
          </a:xfrm>
        </p:spPr>
        <p:txBody>
          <a:bodyPr/>
          <a:lstStyle/>
          <a:p>
            <a:pPr marL="0" indent="0">
              <a:lnSpc>
                <a:spcPct val="80000"/>
              </a:lnSpc>
              <a:buNone/>
            </a:pPr>
            <a:r>
              <a:rPr lang="en-US" sz="4000" dirty="0" smtClean="0"/>
              <a:t>“Draw near to God, and He will draw near to you… </a:t>
            </a:r>
          </a:p>
        </p:txBody>
      </p:sp>
    </p:spTree>
    <p:extLst>
      <p:ext uri="{BB962C8B-B14F-4D97-AF65-F5344CB8AC3E}">
        <p14:creationId xmlns:p14="http://schemas.microsoft.com/office/powerpoint/2010/main" val="164723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buNone/>
            </a:pPr>
            <a:endParaRPr lang="en-US" dirty="0" smtClean="0"/>
          </a:p>
          <a:p>
            <a:pPr marL="0" indent="0">
              <a:buNone/>
            </a:pPr>
            <a:endParaRPr lang="en-US" dirty="0"/>
          </a:p>
          <a:p>
            <a:pPr marL="0" indent="0">
              <a:buNone/>
            </a:pPr>
            <a:r>
              <a:rPr lang="en-US" sz="4000" dirty="0" smtClean="0"/>
              <a:t>Next Slide </a:t>
            </a:r>
            <a:r>
              <a:rPr lang="en-US" sz="4000" dirty="0" smtClean="0">
                <a:sym typeface="Wingdings" panose="05000000000000000000" pitchFamily="2" charset="2"/>
              </a:rPr>
              <a:t> Song:</a:t>
            </a:r>
          </a:p>
          <a:p>
            <a:pPr marL="0" indent="0">
              <a:buNone/>
            </a:pPr>
            <a:r>
              <a:rPr lang="en-US" sz="4000" dirty="0" smtClean="0">
                <a:sym typeface="Wingdings" panose="05000000000000000000" pitchFamily="2" charset="2"/>
              </a:rPr>
              <a:t>As for Me and My House</a:t>
            </a:r>
          </a:p>
          <a:p>
            <a:pPr marL="0" indent="0">
              <a:buNone/>
            </a:pPr>
            <a:endParaRPr lang="en-US" sz="4000" dirty="0" smtClean="0">
              <a:sym typeface="Wingdings" panose="05000000000000000000" pitchFamily="2" charset="2"/>
            </a:endParaRPr>
          </a:p>
          <a:p>
            <a:pPr marL="0" indent="0">
              <a:buNone/>
            </a:pPr>
            <a:r>
              <a:rPr lang="en-US" sz="4000" dirty="0" smtClean="0">
                <a:sym typeface="Wingdings" panose="05000000000000000000" pitchFamily="2" charset="2"/>
              </a:rPr>
              <a:t>Download Here:</a:t>
            </a:r>
          </a:p>
          <a:p>
            <a:pPr marL="0" indent="0">
              <a:buNone/>
            </a:pPr>
            <a:r>
              <a:rPr lang="en-US" dirty="0">
                <a:hlinkClick r:id="rId2"/>
              </a:rPr>
              <a:t>http://</a:t>
            </a:r>
            <a:r>
              <a:rPr lang="en-US" dirty="0" smtClean="0">
                <a:hlinkClick r:id="rId2"/>
              </a:rPr>
              <a:t>youtu.be/t2w_pGMVR-o</a:t>
            </a:r>
            <a:r>
              <a:rPr lang="en-US" dirty="0" smtClean="0"/>
              <a:t> </a:t>
            </a:r>
            <a:endParaRPr lang="en-US" dirty="0"/>
          </a:p>
        </p:txBody>
      </p:sp>
    </p:spTree>
    <p:extLst>
      <p:ext uri="{BB962C8B-B14F-4D97-AF65-F5344CB8AC3E}">
        <p14:creationId xmlns:p14="http://schemas.microsoft.com/office/powerpoint/2010/main" val="24219781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019800" y="473075"/>
            <a:ext cx="2971800" cy="1431925"/>
          </a:xfrm>
        </p:spPr>
        <p:txBody>
          <a:bodyPr/>
          <a:lstStyle/>
          <a:p>
            <a:r>
              <a:rPr lang="en-US" sz="5400" smtClean="0"/>
              <a:t>Close in Prayer</a:t>
            </a:r>
          </a:p>
        </p:txBody>
      </p:sp>
    </p:spTree>
    <p:extLst>
      <p:ext uri="{BB962C8B-B14F-4D97-AF65-F5344CB8AC3E}">
        <p14:creationId xmlns:p14="http://schemas.microsoft.com/office/powerpoint/2010/main" val="75441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r>
              <a:rPr lang="en-US" sz="2400" dirty="0" smtClean="0">
                <a:latin typeface="Arial" charset="0"/>
              </a:rPr>
              <a:t>:</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5"/>
              </a:rPr>
              <a:t>http://campaignkerusso.org/?</a:t>
            </a:r>
            <a:r>
              <a:rPr lang="en-US" sz="2400" b="1" dirty="0" smtClean="0">
                <a:latin typeface="Arial" charset="0"/>
                <a:hlinkClick r:id="rId5"/>
              </a:rPr>
              <a:t>p=11695</a:t>
            </a:r>
            <a:r>
              <a:rPr lang="en-US" sz="2400" b="1" dirty="0" smtClean="0">
                <a:latin typeface="Arial" charset="0"/>
              </a:rPr>
              <a:t> </a:t>
            </a:r>
            <a:endParaRPr lang="en-US" sz="2400" b="1"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170280812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amily-Worship-Background"/>
          <p:cNvPicPr>
            <a:picLocks noGrp="1" noChangeAspect="1" noChangeArrowheads="1"/>
          </p:cNvPicPr>
          <p:nvPr>
            <p:ph idx="4294967295"/>
          </p:nvPr>
        </p:nvPicPr>
        <p:blipFill>
          <a:blip r:embed="rId2">
            <a:lum contrast="12000"/>
            <a:extLst>
              <a:ext uri="{28A0092B-C50C-407E-A947-70E740481C1C}">
                <a14:useLocalDpi xmlns:a14="http://schemas.microsoft.com/office/drawing/2010/main" val="0"/>
              </a:ext>
            </a:extLst>
          </a:blip>
          <a:srcRect/>
          <a:stretch>
            <a:fillRect/>
          </a:stretch>
        </p:blipFill>
        <p:spPr>
          <a:xfrm>
            <a:off x="0" y="29816"/>
            <a:ext cx="9144000" cy="6828184"/>
          </a:xfrm>
          <a:noFill/>
        </p:spPr>
      </p:pic>
      <p:sp>
        <p:nvSpPr>
          <p:cNvPr id="18435" name="Rectangle 3"/>
          <p:cNvSpPr>
            <a:spLocks noGrp="1" noChangeArrowheads="1"/>
          </p:cNvSpPr>
          <p:nvPr>
            <p:ph type="title" idx="4294967295"/>
          </p:nvPr>
        </p:nvSpPr>
        <p:spPr>
          <a:xfrm>
            <a:off x="33130" y="5638800"/>
            <a:ext cx="9110870" cy="1219201"/>
          </a:xfrm>
          <a:solidFill>
            <a:srgbClr val="523706">
              <a:alpha val="72156"/>
            </a:srgbClr>
          </a:solidFill>
        </p:spPr>
        <p:txBody>
          <a:bodyPr/>
          <a:lstStyle/>
          <a:p>
            <a:pPr algn="ctr" eaLnBrk="1" hangingPunct="1"/>
            <a:r>
              <a:rPr lang="en-US" dirty="0" smtClean="0"/>
              <a:t>Welcome to </a:t>
            </a:r>
            <a:r>
              <a:rPr lang="en-US" dirty="0" err="1" smtClean="0"/>
              <a:t>Aggieland</a:t>
            </a:r>
            <a:r>
              <a:rPr lang="en-US" dirty="0" smtClean="0"/>
              <a:t> Faith</a:t>
            </a:r>
            <a:br>
              <a:rPr lang="en-US" dirty="0" smtClean="0"/>
            </a:br>
            <a:r>
              <a:rPr lang="en-US" dirty="0" smtClean="0"/>
              <a:t>Family Style Worship</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orship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1585" t="2116" r="1585" b="2116"/>
          <a:stretch>
            <a:fillRect/>
          </a:stretch>
        </p:blipFill>
        <p:spPr>
          <a:xfrm>
            <a:off x="0" y="0"/>
            <a:ext cx="9144000" cy="6830331"/>
          </a:xfrm>
          <a:noFill/>
        </p:spPr>
      </p:pic>
      <p:pic>
        <p:nvPicPr>
          <p:cNvPr id="4" name="Picture 9" descr="hot_dog_iStock_000001755412_270x20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9000" contrast="13000"/>
                    </a14:imgEffect>
                  </a14:imgLayer>
                </a14:imgProps>
              </a:ext>
              <a:ext uri="{28A0092B-C50C-407E-A947-70E740481C1C}">
                <a14:useLocalDpi xmlns:a14="http://schemas.microsoft.com/office/drawing/2010/main" val="0"/>
              </a:ext>
            </a:extLst>
          </a:blip>
          <a:srcRect l="41846" t="12758" b="19264"/>
          <a:stretch/>
        </p:blipFill>
        <p:spPr bwMode="auto">
          <a:xfrm>
            <a:off x="0" y="1411869"/>
            <a:ext cx="2994337" cy="2630510"/>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hurch-in-the-park"/>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17000"/>
                    </a14:imgEffect>
                    <a14:imgEffect>
                      <a14:colorTemperature colorTemp="6333"/>
                    </a14:imgEffect>
                    <a14:imgEffect>
                      <a14:saturation sat="202000"/>
                    </a14:imgEffect>
                    <a14:imgEffect>
                      <a14:brightnessContrast bright="4000" contrast="17000"/>
                    </a14:imgEffect>
                  </a14:imgLayer>
                </a14:imgProps>
              </a:ext>
              <a:ext uri="{28A0092B-C50C-407E-A947-70E740481C1C}">
                <a14:useLocalDpi xmlns:a14="http://schemas.microsoft.com/office/drawing/2010/main" val="0"/>
              </a:ext>
            </a:extLst>
          </a:blip>
          <a:srcRect l="3579" r="3635"/>
          <a:stretch/>
        </p:blipFill>
        <p:spPr bwMode="auto">
          <a:xfrm>
            <a:off x="-10733" y="4042379"/>
            <a:ext cx="3005070" cy="2815621"/>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2654" y="0"/>
            <a:ext cx="91666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r>
              <a:rPr lang="en-US" sz="4300" kern="0" spc="300" dirty="0" smtClean="0">
                <a:effectLst>
                  <a:glow rad="177800">
                    <a:schemeClr val="bg1"/>
                  </a:glow>
                </a:effectLst>
              </a:rPr>
              <a:t>CURRENT SCHEDULE: </a:t>
            </a:r>
            <a:r>
              <a:rPr lang="en-US" sz="4300" kern="0" dirty="0" smtClean="0">
                <a:effectLst>
                  <a:glow rad="177800">
                    <a:schemeClr val="bg1"/>
                  </a:glow>
                </a:effectLst>
              </a:rPr>
              <a:t/>
            </a:r>
            <a:br>
              <a:rPr lang="en-US" sz="4300" kern="0" dirty="0" smtClean="0">
                <a:effectLst>
                  <a:glow rad="177800">
                    <a:schemeClr val="bg1"/>
                  </a:glow>
                </a:effectLst>
              </a:rPr>
            </a:br>
            <a:r>
              <a:rPr lang="en-US" sz="2800" kern="0" spc="600" dirty="0" smtClean="0">
                <a:effectLst>
                  <a:glow rad="177800">
                    <a:schemeClr val="bg1"/>
                  </a:glow>
                </a:effectLst>
              </a:rPr>
              <a:t>www.Aggielandfaith.org</a:t>
            </a:r>
          </a:p>
        </p:txBody>
      </p:sp>
      <p:sp>
        <p:nvSpPr>
          <p:cNvPr id="7" name="Rectangle 3"/>
          <p:cNvSpPr txBox="1">
            <a:spLocks noChangeArrowheads="1"/>
          </p:cNvSpPr>
          <p:nvPr/>
        </p:nvSpPr>
        <p:spPr bwMode="auto">
          <a:xfrm>
            <a:off x="2994337" y="1411869"/>
            <a:ext cx="6149663" cy="544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4000" kern="0" dirty="0" smtClean="0">
                <a:effectLst>
                  <a:glow rad="152400">
                    <a:schemeClr val="bg1"/>
                  </a:glow>
                </a:effectLst>
              </a:rPr>
              <a:t>Three Sunday </a:t>
            </a:r>
            <a:r>
              <a:rPr lang="en-US" sz="3600" kern="0" dirty="0" smtClean="0">
                <a:effectLst>
                  <a:glow rad="152400">
                    <a:schemeClr val="bg1"/>
                  </a:glow>
                </a:effectLst>
              </a:rPr>
              <a:t>Sermons </a:t>
            </a:r>
          </a:p>
          <a:p>
            <a:pPr marL="0" indent="0" algn="ctr">
              <a:buFont typeface="Wingdings" pitchFamily="2" charset="2"/>
              <a:buNone/>
            </a:pPr>
            <a:r>
              <a:rPr lang="en-US" sz="3200" kern="0" dirty="0" smtClean="0">
                <a:effectLst>
                  <a:glow rad="152400">
                    <a:schemeClr val="bg1"/>
                  </a:glow>
                </a:effectLst>
              </a:rPr>
              <a:t>From 2 pm till </a:t>
            </a:r>
            <a:r>
              <a:rPr lang="en-US" sz="3200" kern="0" dirty="0">
                <a:effectLst>
                  <a:glow rad="152400">
                    <a:schemeClr val="bg1"/>
                  </a:glow>
                </a:effectLst>
              </a:rPr>
              <a:t>about 4 pm </a:t>
            </a:r>
          </a:p>
          <a:p>
            <a:pPr marL="0" indent="0">
              <a:buFont typeface="Wingdings" pitchFamily="2" charset="2"/>
              <a:buNone/>
            </a:pPr>
            <a:endParaRPr lang="en-US" sz="1200" kern="0" dirty="0" smtClean="0">
              <a:effectLst>
                <a:glow rad="152400">
                  <a:schemeClr val="bg1"/>
                </a:glow>
              </a:effectLst>
            </a:endParaRPr>
          </a:p>
          <a:p>
            <a:pPr marL="742950" indent="-742950">
              <a:buClr>
                <a:schemeClr val="tx1"/>
              </a:buClr>
              <a:buFont typeface="Wingdings" pitchFamily="2" charset="2"/>
              <a:buAutoNum type="arabicParenR"/>
            </a:pPr>
            <a:r>
              <a:rPr lang="en-US" sz="3400" kern="0" dirty="0" smtClean="0">
                <a:effectLst>
                  <a:glow rad="152400">
                    <a:schemeClr val="bg1"/>
                  </a:glow>
                </a:effectLst>
              </a:rPr>
              <a:t>Through the New Testament </a:t>
            </a:r>
          </a:p>
          <a:p>
            <a:pPr marL="742950" indent="-742950">
              <a:buClr>
                <a:schemeClr val="tx1"/>
              </a:buClr>
              <a:buFont typeface="Wingdings" pitchFamily="2" charset="2"/>
              <a:buAutoNum type="arabicParenR"/>
            </a:pPr>
            <a:r>
              <a:rPr lang="en-US" sz="3400" kern="0" dirty="0" smtClean="0">
                <a:effectLst>
                  <a:glow rad="152400">
                    <a:schemeClr val="bg1"/>
                  </a:glow>
                </a:effectLst>
              </a:rPr>
              <a:t>Through the Old Testament</a:t>
            </a:r>
          </a:p>
          <a:p>
            <a:pPr marL="742950" indent="-742950">
              <a:buClr>
                <a:schemeClr val="tx1"/>
              </a:buClr>
              <a:buFont typeface="Wingdings" pitchFamily="2" charset="2"/>
              <a:buAutoNum type="arabicParenR"/>
            </a:pPr>
            <a:r>
              <a:rPr lang="en-US" sz="3400" kern="0" dirty="0" smtClean="0">
                <a:effectLst>
                  <a:glow rad="152400">
                    <a:schemeClr val="bg1"/>
                  </a:glow>
                </a:effectLst>
              </a:rPr>
              <a:t>Topical or Series</a:t>
            </a:r>
          </a:p>
          <a:p>
            <a:pPr marL="0" indent="0">
              <a:buClr>
                <a:schemeClr val="tx1"/>
              </a:buClr>
              <a:buNone/>
            </a:pPr>
            <a:r>
              <a:rPr lang="en-US" sz="3400" kern="0" dirty="0" smtClean="0">
                <a:effectLst>
                  <a:glow rad="152400">
                    <a:schemeClr val="bg1"/>
                  </a:glow>
                </a:effectLst>
              </a:rPr>
              <a:t>(Current Series: Tabernacle)</a:t>
            </a:r>
          </a:p>
          <a:p>
            <a:pPr marL="0" indent="0">
              <a:buNone/>
            </a:pPr>
            <a:endParaRPr lang="en-US" sz="3600" kern="0" dirty="0" smtClean="0">
              <a:effectLst>
                <a:glow rad="152400">
                  <a:schemeClr val="bg1"/>
                </a:glow>
              </a:effectLst>
            </a:endParaRPr>
          </a:p>
          <a:p>
            <a:pPr marL="0" indent="0">
              <a:buFont typeface="Wingdings" pitchFamily="2" charset="2"/>
              <a:buNone/>
            </a:pPr>
            <a:endParaRPr lang="en-US" sz="3600" kern="0" dirty="0" smtClean="0"/>
          </a:p>
        </p:txBody>
      </p:sp>
    </p:spTree>
    <p:extLst>
      <p:ext uri="{BB962C8B-B14F-4D97-AF65-F5344CB8AC3E}">
        <p14:creationId xmlns:p14="http://schemas.microsoft.com/office/powerpoint/2010/main" val="2721946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62400" y="609600"/>
            <a:ext cx="5181600" cy="1676400"/>
          </a:xfrm>
        </p:spPr>
        <p:txBody>
          <a:bodyPr/>
          <a:lstStyle/>
          <a:p>
            <a:pPr eaLnBrk="1" hangingPunct="1"/>
            <a:r>
              <a:rPr lang="en-US" sz="4000" b="1" smtClean="0"/>
              <a:t>Would You Like Prayer or Bible Study at Your House?</a:t>
            </a:r>
          </a:p>
        </p:txBody>
      </p:sp>
      <p:pic>
        <p:nvPicPr>
          <p:cNvPr id="20483" name="Picture 4" descr="grou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3505200" cy="2789929"/>
          </a:xfrm>
          <a:noFill/>
        </p:spPr>
      </p:pic>
      <p:sp>
        <p:nvSpPr>
          <p:cNvPr id="20484" name="Rectangle 3"/>
          <p:cNvSpPr>
            <a:spLocks noGrp="1" noChangeArrowheads="1"/>
          </p:cNvSpPr>
          <p:nvPr>
            <p:ph type="body" sz="half" idx="4294967295"/>
          </p:nvPr>
        </p:nvSpPr>
        <p:spPr>
          <a:xfrm>
            <a:off x="0" y="2895600"/>
            <a:ext cx="8534400" cy="3733800"/>
          </a:xfrm>
        </p:spPr>
        <p:txBody>
          <a:bodyPr/>
          <a:lstStyle/>
          <a:p>
            <a:pPr eaLnBrk="1" hangingPunct="1">
              <a:lnSpc>
                <a:spcPct val="90000"/>
              </a:lnSpc>
            </a:pPr>
            <a:r>
              <a:rPr lang="en-US" sz="2500" b="1" u="sng" dirty="0" smtClean="0">
                <a:solidFill>
                  <a:srgbClr val="F6FF3F"/>
                </a:solidFill>
              </a:rPr>
              <a:t>Personal Prayer</a:t>
            </a:r>
            <a:r>
              <a:rPr lang="en-US" sz="2500" b="1" u="sng" dirty="0" smtClean="0"/>
              <a:t>:</a:t>
            </a:r>
            <a:r>
              <a:rPr lang="en-US" sz="2500" dirty="0" smtClean="0"/>
              <a:t/>
            </a:r>
            <a:br>
              <a:rPr lang="en-US" sz="2500" dirty="0" smtClean="0"/>
            </a:br>
            <a:r>
              <a:rPr lang="en-US" sz="2400" dirty="0" smtClean="0"/>
              <a:t>We can come to your home &amp; pray with you, or you can email us when you need prayer.</a:t>
            </a:r>
          </a:p>
          <a:p>
            <a:pPr eaLnBrk="1" hangingPunct="1">
              <a:lnSpc>
                <a:spcPct val="90000"/>
              </a:lnSpc>
            </a:pPr>
            <a:r>
              <a:rPr lang="en-US" sz="2500" b="1" u="sng" dirty="0" smtClean="0">
                <a:solidFill>
                  <a:srgbClr val="F6FF3F"/>
                </a:solidFill>
              </a:rPr>
              <a:t>Home Bible Study:</a:t>
            </a:r>
            <a:r>
              <a:rPr lang="en-US" sz="2500" b="1" dirty="0" smtClean="0">
                <a:solidFill>
                  <a:srgbClr val="F6FF3F"/>
                </a:solidFill>
              </a:rPr>
              <a:t/>
            </a:r>
            <a:br>
              <a:rPr lang="en-US" sz="2500" b="1" dirty="0" smtClean="0">
                <a:solidFill>
                  <a:srgbClr val="F6FF3F"/>
                </a:solidFill>
              </a:rPr>
            </a:br>
            <a:r>
              <a:rPr lang="en-US" sz="2400" dirty="0" smtClean="0"/>
              <a:t>We will come to your home &amp; hold</a:t>
            </a:r>
            <a:br>
              <a:rPr lang="en-US" sz="2400" dirty="0" smtClean="0"/>
            </a:br>
            <a:r>
              <a:rPr lang="en-US" sz="2400" dirty="0" smtClean="0"/>
              <a:t>a bible study for you &amp; your friends.</a:t>
            </a:r>
          </a:p>
          <a:p>
            <a:pPr eaLnBrk="1" hangingPunct="1">
              <a:lnSpc>
                <a:spcPct val="90000"/>
              </a:lnSpc>
            </a:pPr>
            <a:r>
              <a:rPr lang="en-US" sz="2500" b="1" u="sng" dirty="0" smtClean="0">
                <a:solidFill>
                  <a:srgbClr val="F6FF3F"/>
                </a:solidFill>
              </a:rPr>
              <a:t>Bible Party:</a:t>
            </a:r>
            <a:r>
              <a:rPr lang="en-US" sz="2500" dirty="0" smtClean="0"/>
              <a:t/>
            </a:r>
            <a:br>
              <a:rPr lang="en-US" sz="2500" dirty="0" smtClean="0"/>
            </a:br>
            <a:r>
              <a:rPr lang="en-US" sz="2400" dirty="0" smtClean="0"/>
              <a:t>We will hold a Kid’s Bible Party:</a:t>
            </a:r>
            <a:br>
              <a:rPr lang="en-US" sz="2400" dirty="0" smtClean="0"/>
            </a:br>
            <a:r>
              <a:rPr lang="en-US" sz="2400" dirty="0" smtClean="0"/>
              <a:t>You provide the food &amp; kids - we </a:t>
            </a:r>
            <a:br>
              <a:rPr lang="en-US" sz="2400" dirty="0" smtClean="0"/>
            </a:br>
            <a:r>
              <a:rPr lang="en-US" sz="2400" dirty="0" smtClean="0"/>
              <a:t>will do the bible fun &amp; stories.</a:t>
            </a:r>
          </a:p>
        </p:txBody>
      </p:sp>
      <p:pic>
        <p:nvPicPr>
          <p:cNvPr id="20485" name="Picture 5" descr="bettylukenslarge_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67400" y="4174505"/>
            <a:ext cx="3250096" cy="2392983"/>
          </a:xfrm>
          <a:noFill/>
        </p:spPr>
      </p:pic>
      <p:sp>
        <p:nvSpPr>
          <p:cNvPr id="20486" name="Rectangle 6"/>
          <p:cNvSpPr>
            <a:spLocks noChangeArrowheads="1"/>
          </p:cNvSpPr>
          <p:nvPr/>
        </p:nvSpPr>
        <p:spPr bwMode="auto">
          <a:xfrm>
            <a:off x="304800" y="502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endParaRPr lang="en-US" sz="2400">
              <a:latin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876800" y="304800"/>
            <a:ext cx="4267200" cy="2895600"/>
          </a:xfrm>
        </p:spPr>
        <p:txBody>
          <a:bodyPr/>
          <a:lstStyle/>
          <a:p>
            <a:pPr eaLnBrk="1" hangingPunct="1"/>
            <a:r>
              <a:rPr lang="en-US" sz="4800" b="1" dirty="0" smtClean="0"/>
              <a:t>Would You Like Visitation?</a:t>
            </a:r>
          </a:p>
        </p:txBody>
      </p:sp>
      <p:sp>
        <p:nvSpPr>
          <p:cNvPr id="21507" name="Rectangle 3"/>
          <p:cNvSpPr>
            <a:spLocks noGrp="1" noChangeArrowheads="1"/>
          </p:cNvSpPr>
          <p:nvPr>
            <p:ph type="body" sz="half" idx="4294967295"/>
          </p:nvPr>
        </p:nvSpPr>
        <p:spPr>
          <a:xfrm>
            <a:off x="914400" y="3581400"/>
            <a:ext cx="8229600" cy="2209800"/>
          </a:xfrm>
        </p:spPr>
        <p:txBody>
          <a:bodyPr/>
          <a:lstStyle/>
          <a:p>
            <a:pPr eaLnBrk="1" hangingPunct="1"/>
            <a:r>
              <a:rPr lang="en-US" sz="3200" smtClean="0"/>
              <a:t>We will visit a friend, loved one in the hospital or in prison to pray for them &amp; share Christ with them.</a:t>
            </a:r>
          </a:p>
          <a:p>
            <a:pPr eaLnBrk="1" hangingPunct="1"/>
            <a:r>
              <a:rPr lang="en-US" sz="3200" smtClean="0"/>
              <a:t>Contact: </a:t>
            </a:r>
            <a:r>
              <a:rPr lang="en-US" sz="3200" smtClean="0">
                <a:hlinkClick r:id="rId2"/>
              </a:rPr>
              <a:t>info@aggielandfaith.org</a:t>
            </a:r>
            <a:r>
              <a:rPr lang="en-US" sz="3200" smtClean="0"/>
              <a:t> </a:t>
            </a:r>
          </a:p>
        </p:txBody>
      </p:sp>
      <p:pic>
        <p:nvPicPr>
          <p:cNvPr id="21508" name="Picture 4" descr="3288902374_bde2704194"/>
          <p:cNvPicPr>
            <a:picLocks noGrp="1" noChangeAspect="1" noChangeArrowheads="1"/>
          </p:cNvPicPr>
          <p:nvPr>
            <p:ph sz="half" idx="4294967295"/>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0" y="304800"/>
            <a:ext cx="4572000" cy="3062288"/>
          </a:xfr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body" sz="half" idx="4294967295"/>
          </p:nvPr>
        </p:nvSpPr>
        <p:spPr>
          <a:xfrm>
            <a:off x="0" y="3581400"/>
            <a:ext cx="9144000" cy="3276600"/>
          </a:xfrm>
        </p:spPr>
        <p:txBody>
          <a:bodyPr/>
          <a:lstStyle/>
          <a:p>
            <a:pPr algn="ctr" eaLnBrk="1" hangingPunct="1">
              <a:lnSpc>
                <a:spcPct val="90000"/>
              </a:lnSpc>
              <a:buFont typeface="Wingdings" pitchFamily="2" charset="2"/>
              <a:buNone/>
            </a:pPr>
            <a:r>
              <a:rPr lang="en-US" sz="4000" b="1" dirty="0" smtClean="0">
                <a:hlinkClick r:id="rId2"/>
              </a:rPr>
              <a:t>www.aggielandfaith.org</a:t>
            </a:r>
            <a:endParaRPr lang="en-US" sz="4000" b="1" dirty="0" smtClean="0"/>
          </a:p>
          <a:p>
            <a:pPr eaLnBrk="1" hangingPunct="1">
              <a:lnSpc>
                <a:spcPct val="90000"/>
              </a:lnSpc>
            </a:pPr>
            <a:r>
              <a:rPr lang="en-US" sz="4000" dirty="0" smtClean="0"/>
              <a:t>Go here to see pictures &amp; videos</a:t>
            </a:r>
          </a:p>
          <a:p>
            <a:pPr eaLnBrk="1" hangingPunct="1">
              <a:lnSpc>
                <a:spcPct val="90000"/>
              </a:lnSpc>
            </a:pPr>
            <a:r>
              <a:rPr lang="en-US" sz="4000" dirty="0" smtClean="0"/>
              <a:t>Go here to subscribe to e-mails about changes &amp; cancellations</a:t>
            </a:r>
            <a:r>
              <a:rPr lang="en-US" sz="2700" dirty="0" smtClean="0"/>
              <a:t> </a:t>
            </a:r>
          </a:p>
        </p:txBody>
      </p:sp>
      <p:pic>
        <p:nvPicPr>
          <p:cNvPr id="22531" name="Picture 3" descr="head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3531054"/>
          </a:xfr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r>
              <a:rPr lang="en-US" sz="2400" dirty="0" smtClean="0">
                <a:latin typeface="Arial" charset="0"/>
              </a:rPr>
              <a:t>:</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5"/>
              </a:rPr>
              <a:t>http://campaignkerusso.org/?</a:t>
            </a:r>
            <a:r>
              <a:rPr lang="en-US" sz="2400" b="1" dirty="0" smtClean="0">
                <a:latin typeface="Arial" charset="0"/>
                <a:hlinkClick r:id="rId5"/>
              </a:rPr>
              <a:t>p=11695</a:t>
            </a:r>
            <a:r>
              <a:rPr lang="en-US" sz="2400" b="1" dirty="0" smtClean="0">
                <a:latin typeface="Arial" charset="0"/>
              </a:rPr>
              <a:t> </a:t>
            </a:r>
            <a:endParaRPr lang="en-US" sz="2400" b="1"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170280812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19565" cy="914400"/>
          </a:xfrm>
        </p:spPr>
        <p:txBody>
          <a:bodyPr lIns="0" tIns="0" rIns="0" bIns="0"/>
          <a:lstStyle/>
          <a:p>
            <a:r>
              <a:rPr lang="en-US" sz="3600" dirty="0">
                <a:solidFill>
                  <a:schemeClr val="bg1"/>
                </a:solidFill>
              </a:rPr>
              <a:t>Faith of Our Fathers </a:t>
            </a:r>
            <a:r>
              <a:rPr lang="en-US" sz="3600" dirty="0" smtClean="0">
                <a:solidFill>
                  <a:schemeClr val="bg1"/>
                </a:solidFill>
              </a:rPr>
              <a:t>&amp; Mothers </a:t>
            </a:r>
            <a:r>
              <a:rPr lang="en-US" dirty="0" smtClean="0">
                <a:solidFill>
                  <a:schemeClr val="bg1"/>
                </a:solidFill>
              </a:rPr>
              <a:t/>
            </a:r>
            <a:br>
              <a:rPr lang="en-US" dirty="0" smtClean="0">
                <a:solidFill>
                  <a:schemeClr val="bg1"/>
                </a:solidFill>
              </a:rPr>
            </a:br>
            <a:r>
              <a:rPr lang="en-US" sz="2800" dirty="0" smtClean="0">
                <a:solidFill>
                  <a:srgbClr val="FF0000"/>
                </a:solidFill>
              </a:rPr>
              <a:t>About </a:t>
            </a:r>
            <a:r>
              <a:rPr lang="en-US" sz="2800" dirty="0">
                <a:solidFill>
                  <a:srgbClr val="FF0000"/>
                </a:solidFill>
              </a:rPr>
              <a:t>Generational </a:t>
            </a:r>
            <a:r>
              <a:rPr lang="en-US" sz="2800" dirty="0" smtClean="0">
                <a:solidFill>
                  <a:srgbClr val="FF0000"/>
                </a:solidFill>
              </a:rPr>
              <a:t>Faith – It is…</a:t>
            </a:r>
            <a:endParaRPr lang="en-US" sz="2800" dirty="0">
              <a:solidFill>
                <a:srgbClr val="FF0000"/>
              </a:solidFill>
            </a:endParaRPr>
          </a:p>
        </p:txBody>
      </p:sp>
      <p:sp>
        <p:nvSpPr>
          <p:cNvPr id="3" name="Content Placeholder 2"/>
          <p:cNvSpPr>
            <a:spLocks noGrp="1"/>
          </p:cNvSpPr>
          <p:nvPr>
            <p:ph idx="1"/>
          </p:nvPr>
        </p:nvSpPr>
        <p:spPr>
          <a:xfrm>
            <a:off x="63500" y="990600"/>
            <a:ext cx="9080500" cy="5867399"/>
          </a:xfrm>
        </p:spPr>
        <p:txBody>
          <a:bodyPr lIns="91440" tIns="0" rIns="0" bIns="0"/>
          <a:lstStyle/>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pPr marL="0" indent="0">
              <a:buNone/>
            </a:pPr>
            <a:endParaRPr lang="en-US" dirty="0">
              <a:solidFill>
                <a:schemeClr val="bg1"/>
              </a:solidFill>
            </a:endParaRPr>
          </a:p>
          <a:p>
            <a:pPr marL="0" indent="0">
              <a:buNone/>
            </a:pPr>
            <a:r>
              <a:rPr lang="en-US" sz="4000" dirty="0" smtClean="0">
                <a:solidFill>
                  <a:srgbClr val="FF0000"/>
                </a:solidFill>
              </a:rPr>
              <a:t>Bought  | Taught   | Caught  |  Fought</a:t>
            </a:r>
          </a:p>
          <a:p>
            <a:pPr marL="0" indent="0">
              <a:buNone/>
            </a:pPr>
            <a:endParaRPr lang="en-US" sz="800" dirty="0" smtClean="0">
              <a:solidFill>
                <a:schemeClr val="bg1"/>
              </a:solidFill>
            </a:endParaRPr>
          </a:p>
          <a:p>
            <a:pPr marL="0" indent="0">
              <a:buNone/>
            </a:pPr>
            <a:r>
              <a:rPr lang="en-US" sz="3600" dirty="0" smtClean="0">
                <a:solidFill>
                  <a:schemeClr val="bg1"/>
                </a:solidFill>
              </a:rPr>
              <a:t>“But </a:t>
            </a:r>
            <a:r>
              <a:rPr lang="en-US" sz="3600" dirty="0">
                <a:solidFill>
                  <a:schemeClr val="bg1"/>
                </a:solidFill>
              </a:rPr>
              <a:t>from everlasting to everlasting, the LORD's mercy is on those who fear him. His righteousness belongs to their children and </a:t>
            </a:r>
            <a:r>
              <a:rPr lang="en-US" sz="3600" dirty="0" smtClean="0">
                <a:solidFill>
                  <a:schemeClr val="bg1"/>
                </a:solidFill>
              </a:rPr>
              <a:t>grandchildren</a:t>
            </a:r>
            <a:r>
              <a:rPr lang="en-US" sz="4000" dirty="0" smtClean="0">
                <a:solidFill>
                  <a:schemeClr val="bg1"/>
                </a:solidFill>
              </a:rPr>
              <a:t>.” </a:t>
            </a:r>
            <a:r>
              <a:rPr lang="en-US" sz="2000" dirty="0" smtClean="0">
                <a:solidFill>
                  <a:schemeClr val="bg1"/>
                </a:solidFill>
              </a:rPr>
              <a:t>Ps. 103:17</a:t>
            </a:r>
            <a:endParaRPr lang="en-US" sz="20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 y="1145692"/>
            <a:ext cx="2098645" cy="227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480" y="1145690"/>
            <a:ext cx="2067078" cy="227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data:image/jpeg;base64,/9j/4AAQSkZJRgABAQAAAQABAAD/2wCEAAkGBhQPDw8UDw8UDxQUDxAUDw8PDw8QFBUUFBQXFBQUFRQXHCYeFxkjGhQVHy8gIycpLC0tFh8xNTIrNSYrLCkBCQoKDAwNFA8NFCkYFBgpKSkpKSkpKSkpKSkpKSkpKSkpKSkpKSkpKSkpKSkpKSkpKSkpKSkpKSkpKSkpKSkpKf/AABEIAOEA4QMBIgACEQEDEQH/xAAcAAEAAgMBAQEAAAAAAAAAAAAAAQYEBQcCAwj/xABGEAABAwMCAwUEBgUKBgMAAAABAAIDBAUREiEGBzETIkFRYRRxgZEVIzJCYqEIJFKCsTM0NVRykqKzwcIWJUNjsvAXGHP/xAAWAQEBAQAAAAAAAAAAAAAAAAAAAQL/xAAWEQEBAQAAAAAAAAAAAAAAAAAAQQH/2gAMAwEAAhEDEQA/AO4oiICIiAiIgIiICIiAiIgIiICIiAiIgIiICItXxTcXU1DWTRt1PipppGD1Ywkfwz8EGtvnMmgopDHPVt7UZ1QxMkneCPBwjB0n34Wil5tNrHxwWSA11Q9rnPMwfTxQNacF0pcATvjYeY3zsd1y4sMVJbaUsa0yTQRzVE4wXyyStEjnOf1du7bJ6YW+htULJZJWQxtlkAbLM2NrXvDegc4DJx6oKxYuMqgVcdHdaVlLPLG59LLBKZIJ9G72Nzu14G+D4fDNyVV434CbdXUZfUyU4p5XuJhwHuDwAWh/Vh7vXfqdlXrxZ6nh+E1VDVT1dPGQ6roK2Ttcxk4dJDJjLHDrjp1JzjCDpaL4UVY2aKOSM5ZJGx7D0y17Q5p+RC+6AiIgIiICIiAiIgIiICIiAiIgIiICIiAiIgIiIC8vaCCCMgjBBGQR6r0sK8XeKjgkmqJBFHG3L3uPyA83E4AA3JKDmhsM30rJbrfcqmlpGUpnnjj7NwgMjsMhhe4amg5LsZ2B2X34WvNTZIHUNTba2s7KWU0tTRw9uyaN7y8Fzs/Vuy45BXx4R4dqrjDWVoqn299wrGP1sZ9cKKIObGyNxP1ZOR3hnZo81buDrBWUUtVHUVpraYlho3zuL6hvXW2R2Nx0xuenhuFVabhHjyrqLpLTXCkbQNfTCaihkJMrgHYd384ccaiRgEafQq0cYcOfSVHLTGd8Ak0anxgE6WuDi3B8DjC8cV8HwXKJrZtUb43a6ephdomhf+0x49w26bDyBXKIOKpqN1RJBcq2q9hrIIa+GvZC6OWOSQw/U6XOLHDTnc5PXzCiLFf+EH2GmNZaquoxTBrp6Opn7WGWEEB4DSO44A5BHlsum0s4kjY8dHMa4e5wyP4qn807PXV1G2nt7Yy2V2Kp0knZuEbcOa1u33iME9fmcZPCXFYe8UVTTG31MUTdFM94kY+Jo0h8Eo2kaMe8Y9CgtiIiCCVWOJeOBTSspqWB1dWvGWUsTgAxu31k7ztEzfqev5rL424mbbKCoqXAOLGYjYfvSO7rG+7J39AVwbhDnR9HMlJoG1M80hkqat9S5skriSRnuHDQDgNGw381R1IcMXqs71VdmW8HpT0EAfpHkZXEHPxKwncEXuiOuivftu+TBXsdhw8tTi/HwLfetRQfpKRE/rFvkj9YZmS/k4N/irlZ+clrqsAVYgcfuVLXQ4/fPc/xKD6cJ8wvaJTSXCB1vrmj+Qk+xLjq6B/R42zjJ9C7cq5KvcU8Ow3WkDQ8BwIkpKqJwLopR9iRj2+GeuOo+BEcB399bRMdONM8T5KerbttPCdLzt0zs795BYkREBERARF5kJ0nSATg6QTgZ8MnwCD0i49YecNRR1j6TiCEU7i/uTsZpawE7agCQ6Pye3OPHO5HXYJ2yNa+Nwe1zQ5j2ODmuB3BBGxHqg+iLGuVwZTQyzSnTHFG+SQgE4axpc44HXYKhUXPOgmmij0VEbXYEk0sIYyJznaWCU6jpDtjq3HeGfHAdGRQHKUBERAVG5yWD2u0TEP0Opj7U0aQ4O7JjssI8iHH4gK8rUcXxa7bXtAzmiqgB6mJ2EHrhW4OqaCime0NdLSwPc0DSAXMBOB4DJ6LarkXBvNrsrbSRfRVdLIynjii9np9ccuhunU1+2AS052OPVX3gy5VtTDJJcaVlG4ynsIWuLniLAx2m572c+XuCDezzBjXOcQ1rWlznHoABkk/Bcg4HsMl6c2qqIo6OibWPnio6aNzBVTg/wA4lc45cAdvLYjA3zf+PL3BTUUrKhzs1EckEMUTHSSyPkYWhscbd3Hvenv3Wt5S1U/0bFDVUUtG+ma2L65hYJGgZD2g4PTr6+PkF1XO46ttz4ihfTASRW2nnbNUt+yZ5xoETSNnaRk/3vTNk4q4XfXhrPb6iliLXNmipuyb2gPTLy0ub5EA7hVrkXPm1yRYZinraiESxta0SgaXCQ46nvYz5AIOioiIOb86WwyR2yGslMNNJX5qZWnSQ1kLyN8HxPkq5BHwpE0MLmSHGNbzcHk+pcAB8sK8c2uFHXK1yxxDVLG5s0Lf2nMBBaPUtc4D1wuZ2LkTT3CkiqKW6P0yMyA+laS1w2cx+JOodkFUbb/gXhyt2pqxsLjnAjrdJz4YZPnPwWmvn6OszQXUNXHO3BIZODE4jGwDxlrvf3Qvncf0catgJgq4J8fdeJISfds4fmtD7Ne+HiHYngjB3wRPTH0cAXMHxwUGqZU3OwT6dU1E8/cODFIPPBzHIPXddr5GXiStguVRKAHS15e7QCG6jEzVgEnHh4qr0vO+lr6SWG70Ae7s3FjY2l8Usgb3QAe/C4nYOBOPMLpPK7hY221wRPbplfmaceUkmDpPq1oa391BbVpL9xpR29zW1lVHA5zdTWPLi4tyRq0tBOMgjPoVu1SOP+VUF5kikkmkgkjYWaow1wc3JcAWnyJd0/aPooEnOe0tI/X2n+zBUn/YoHOi0k4FeB6mCqDfn2aqzv0baXG1dOD5lkJHywP4r5N/RrgyM3CUjG4EMYPzzt8lRdG84LUcf8wj+Mc4/ixT/wDLtqzj6Rj/ALk2Pnox4qqR/o30WO9V1R/smBv8WFfX/wCuNB/Wavrv9ZT9PL+SUGXxdxLYrrB2VVWxHAJilb2gkjJ2yx2n3d07HG4XMeG+Yclgq3QQVTbnQ684aHt7pO7o9QHZv827tP5i6XrkVa6OB81RXVMMcYJke59OfcAOzyXHoBuSVzngnly681b/AGZskNEyXD6iYsLw3roBAAdKR4AYGd/DNHTeZXMWaenhgtbGPZXUEsvayAa3syWPhiY44MuA4Fu53w3fC51wNeYpainFxlbDEaeSjmmka4smpy3uQyPb9h7DpLXnoGs6aBm6c0+BKWjMM4IbCynhg7JlQ2Kpi7InRPTh5xN+Jh3O5BBJI1/CnAL7pUNke+OSAlrp6uJv1FawOGWSxAtfDVAE5dj16955WXwzfrlaawitkklt1PPHRPfKzDGROBFPOx2N24DckE7OAPUY7oDkbfMLldwgfZoX0lwY+vs8o7NtQRrlpGuOAyUAZcwHSWuG4wMeAWs5c3S6VkMraC4Uz4KWXsKdtZTkvfEzGh7tGHDuaRv5eiI7QipBu96hOJLbR1g371LWup/dtMCcr6Dj6eP+c2Ovjx1NOyGrHT/tuz8goLmvnUQCRj2OGQ5rmuHo4YP5FU2TnBQRnE5qKd37E9DVMdnyxpK9M5xWonHtwbv9+CqYPmWYCCt8IcSs4fe+2XMvijbNI631r2nspIXuLgHFudLgST5DUQcY36dbbrDVM1000c7MluuGRsjcjqMtJGVVLhzMs8sZbPWU8zCMlkkbpWn3sLDk/Bc85TcWUsN5ujWyspqaoc99I1zhDF3JO4GtOA0ljiR02GEF84ucymvVpqqpwbB2VTTtkf8AYiqJACxzj93U0Obn0+Kt1HfKeaR0UNTDLI1up8Ucsb3tb0yWg5A3HzWru99ts8T4qqro5I3Dvxy1NOQcbjYu6jqCuT8LcR01tvFwZaqL6Tjka18b6JrjJEzLdcTQ77cYcQcj038qOr8dcOT3ClMNLXOoSSdbmM1do0tI7NxBDmgk9QfgVpuSMgNkpwGNYWSTsdo+85sju878RGFjVfFd1r2Oit9pkoS4aX1dycIxHnbLI8ZeceIzjyVp4L4Wba6GGmY4yaAS+QjGt7jqe7HgMnYeQCg3iIiCFRbhwpVW+plqrMWvbM8yVdsmdojkeeskD/8ApSHxzsfcAFe15ygpUPNimjIbcYai1yZwW1VPIYycfclYC1w9dkn5u25wLYZZKx5BxDS0tRK5/hpGWhu/qVdXxhwIcA4HqCAR8kbGB0GB4AbBBy3hjlq2puP0jVUEdvY3SaW3swXF4JInqAO613QhjcbgZ6d7qihSgIihBKIiAiIg4g/hqv4mr3PuDJKChglc1kDgWPOOoYCO88jGZDsOgz0XY7TaYqSGOGnjbFGxuGMb0HqfMnqSdysxEFF4x5YNrqoVcMzYqgRhhbUU0NZA8DONUUg2O+NQ+SwYH3e2MxHa7fUwtc5xjtrnUrznq4Rv21HyAPRdHClBzu7c2qN1sqZcAzNaYn22oaBL2r+52b4ju5mSckbYB8dli8Icl6NlFTOqIpG1RiDppoqiohc1zxqLAGuAGnIb0+6rBxryypLrh8jTBUDGirgw2Tu9A7weBt13GNiFpqakvttLsSQ3uAdGSO9mqcejiMZ95d6KjYnl3NGf1W+XCIZyGTSx1TR6DtG5x7yVM1pvUW0Nxo6ncb1dE6F3X/suIPj4BYUPOimjkbFcKaqtkhG/tUDiz4ObkkeukBWi2cZUVTj2euglJx3Wzx6t/wABOofJBpM33YabSdzl2q4ADy7uFBgvjgQXWkZ8o69/8SMq6hEFCHC92ecuuNFT9doLY2Qb+P1hysii5dOfLrulTFdQIy1sc1tpI9J1ZBY9uXADcaem/orqCpQVmLlrbG5xbKb96Frv/LK53XXMUt6he+OGmNFXeyyNgjbEx1DWsJppCPwOLg4jbvDZdpJXE+MImXeuvb6fQ6Kks5idO3drp2SCoaA4bHHZubnw0lB2wKVreGq81FFRykgmWlgkcR0y+Nrj+ZK2SgIiICYREBQpRBClQpQFClQglFClARQgQEQqUBEUZQSihSg+NVRslaWSxtkaerJGNe0+9p2VVu/KW2VWS+hjjP7VPqgI9cMIafiCrgiDmR5Ithx7Ddq+kOCBibUMH0bo9PHwWNW8v74wAU3EBlAP/Xa+M/3gH5XVChCo4Zw3TcR1PtXY3JgEFVNTydu5jsyRYDtGYnHTuMdFZKfh/iV4xLdqWIebIY3u/wAkD81v+WQJiuTj9+9XBwx5B4Z/tKuSg5xJysqqoabjfqqoYR9ZDTtbTMcPEHBII/dVhm4YgobTV09JEIWey1PTLiXGJwLnOO7nep8sdFZlq+KJdFDWu/ZpKg/KJyDTcp/6Et2Tn6jr6a3YHw6K2qtctYNFmtoIx+pwu2/E3V/qrKgIiICKAVKAiIgIiICIiCFKhSghSiIIUoiCCigKPFUe1BClQoGFKhEAlEwhQUvlI/VbnuJyXV1c49OpncrqqRycdqtLDjGqprCR76h6u6Aq7zDcRaLmR19hqP8ALOfyViVV5pyabLciP6s4f3iGn+KDYcFj/llu2x+o0u3l9S1bpavhb+YUW2P1Sm222+qbttstogIiICIiAiIgIiIIypREEKAVJRUMKURQEREEFRhelGUDClEQFClEBeXnbb5L0qpzRvjqO01b43Fsr2thgLSQ7XK4MGnH3gC4/BBr+Ss2qzQ5Iz29XqxjqZ3n/VXtc2svKJ1JBEKS61tI/Q0zNZIx8LpS0a3CJwwMkeJKzjwbdRnTxG/HhqttK4/PKC9qmc4ZdNiuBJ6xxjfzdMwf6rG/4UvLR3eIGu9H2ymx8wVXOYPCdzNsrHVt5bPCyPtHU8dDFFr0EOa3WDlu4B8UHVLQ3FNTjGMQRbDw7g2WWse3NxDEPKKP/wAQshAREQEREBEQoCIiAiIgIihBKglSF5cUEhSvLSvSAoUqEEooUoIUoiAqBx032u7WSjz3WzSVs48NNOPqs+hdqHxV/VB4KcKy7XitO4jkbQUxPQMgw6bHveQfigvoUqAEQSqxzNjDrNcgf6pKfi0ah+YVnVa5lY+hrlnb9Tm6+enb88IN1aX6qeA+cMR+bAVlrV8LSl9BROOxdSU7iPImJpW0QEREBQhRAQoSoKApUAL0qCIigKFKIChSoQFKLyg9IoUoCIiAiIg1nE13FHRVU7j/ACUEjx6kNOkfF2AtRyxtBpbTRNecvfH20pPUvnJlOfUagPgtdzheX2+OmYe/W1tLTNAxnDn63fDub+9XiOMNaA3YAAAeg2Co9qMKUUGJdLkylgmmmdpjijc+R34WjJwPE+QVI4/unt9LbqODU03SSIuDmlr2UrA2aZxH3XY0j4lffmAfbaq32xpOmaT2itwelNTnUGkfjeAM/hXnhJn0jdK24HBhgzRW7HQhhzUSgertgfLIVVeKambExjI2hrWNa1jR0DWjDQPcAF9URRBERAREQQUCIEEoiICIiAiIgKFKIIRSiAiIgIiICIiDnfETfa+JbVB1ZSU01XIBnZzjojz7nNYfiuh4VFtUXZ8T3HX1mt1LJBnroY7s3gemoAlXtARFo+N76aC3VlQPtRwuMeemt2GR/wCJzUHO7peyDxBcIzl7pI7VbnN6624a8t8++7Vn8C6bwzZG0NHTU7MYihYwkfecB33fFxcfiuZUVlDJOGLd1DQ+5VmckOka0vaSfH6xzh8l2BUERFAREQEREBERAREQEREBERAREQEREBERAREQEREFE45k9judmrejO2koqk/hqB9UT6B7SVe1oeOeH/pC3VUA+06ImE5xiVnfiOfDvNHzU8DXw11tpJ3Z1uiAlz17WMmOXP77XIN6qpzVoTPZbi1vUQGTbyic2Uj5MKta+NXTCWOSN32Xscx2PJwLT+RQc8oKlrrtYZxnTU2WWOMkeLGxzY9+CV0lcQtkzqWloBK7620X72SR++9NUZYX+jSHgD0au3qgiIoCIiAiIgIiICIiAiIgIiICIiAiIgIiICIiAiIgKlcJj2K53GiOzJT7fSZJ+zKdFQwf2ZADj8auqpPMiM03sdyYDqopx24bnL6WciOZuB1xlrh5YKC7IvMUgc1rmnIIBaR0IIyCF6Qck4lsfa3i60ZGltztkc0Ltse00pwzHr3clXvgHiA19tpZnfyhj0TjxEsZ0SZ8u80n4rQ8z/1aez1wODT3BkUhHXsakaJN/wB3p6r6cByez3C90XQMq21cIycaKpgc4AeQcP8AEqL0iIoCIiAiIgIiICIiAiKCUEooClAREQEREBERAREQEREBYl1trKqCaGUamSxvY8ejhg/FZapnG3NCntcscBY+pqZA0sp4tLftHDdb3bNyQfM+mEDlXdC+h9mmP19BI6knbvnEZIifv90sxg/hKua43cuWdddpnVU3s9nkkA1CnfUTTPAaA0TFrxGTsBkeSxpeQNQR3727GBnVFKRn4yqi7c5acSWStBIaWiORhOB3mSNOBnxIyPiq3aeKo3Xay1LZo3ur7YKaribLGXMmZiRjntByMvywdPFVPifltSWmOjkmrxWP9rhbJTTODI3wuJDy1rXamADfVqwrXy3sVA2714oIoqqniZDLT1WntTBK/LXwsld9oYGoHfHn1RXXERFEEREBERAKIiAiIgKCiIClEQEREBERAREQEREBERAX5b56f07U/wD50/8AlNREFQf9ge5v8Qsi7fYH/vkoRaa1q4uvwd/Ar9WcoP6Hpfd/oERRIuiIiiCIiD//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9" descr="data:image/jpeg;base64,/9j/4AAQSkZJRgABAQAAAQABAAD/2wCEAAkGBhQPDw8UDw8UDxQUDxAUDw8PDw8QFBUUFBQXFBQUFRQXHCYeFxkjGhQVHy8gIycpLC0tFh8xNTIrNSYrLCkBCQoKDAwNFA8NFCkYFBgpKSkpKSkpKSkpKSkpKSkpKSkpKSkpKSkpKSkpKSkpKSkpKSkpKSkpKSkpKSkpKSkpKf/AABEIAOEA4QMBIgACEQEDEQH/xAAcAAEAAgMBAQEAAAAAAAAAAAAAAQYEBQcCAwj/xABGEAABAwMCAwUEBgUKBgMAAAABAAIDBAUREiEGBzETIkFRYRRxgZEVIzJCYqEIJFKCsTM0NVRykqKzwcIWJUNjsvAXGHP/xAAWAQEBAQAAAAAAAAAAAAAAAAAAAQL/xAAWEQEBAQAAAAAAAAAAAAAAAAAAQQH/2gAMAwEAAhEDEQA/AO4oiICIiAiIgIiICIiAiIgIiICIiAiIgIiICItXxTcXU1DWTRt1PipppGD1Ywkfwz8EGtvnMmgopDHPVt7UZ1QxMkneCPBwjB0n34Wil5tNrHxwWSA11Q9rnPMwfTxQNacF0pcATvjYeY3zsd1y4sMVJbaUsa0yTQRzVE4wXyyStEjnOf1du7bJ6YW+htULJZJWQxtlkAbLM2NrXvDegc4DJx6oKxYuMqgVcdHdaVlLPLG59LLBKZIJ9G72Nzu14G+D4fDNyVV434CbdXUZfUyU4p5XuJhwHuDwAWh/Vh7vXfqdlXrxZ6nh+E1VDVT1dPGQ6roK2Ttcxk4dJDJjLHDrjp1JzjCDpaL4UVY2aKOSM5ZJGx7D0y17Q5p+RC+6AiIgIiICIiAiIgIiICIiAiIgIiICIiAiIgIiIC8vaCCCMgjBBGQR6r0sK8XeKjgkmqJBFHG3L3uPyA83E4AA3JKDmhsM30rJbrfcqmlpGUpnnjj7NwgMjsMhhe4amg5LsZ2B2X34WvNTZIHUNTba2s7KWU0tTRw9uyaN7y8Fzs/Vuy45BXx4R4dqrjDWVoqn299wrGP1sZ9cKKIObGyNxP1ZOR3hnZo81buDrBWUUtVHUVpraYlho3zuL6hvXW2R2Nx0xuenhuFVabhHjyrqLpLTXCkbQNfTCaihkJMrgHYd384ccaiRgEafQq0cYcOfSVHLTGd8Ak0anxgE6WuDi3B8DjC8cV8HwXKJrZtUb43a6ephdomhf+0x49w26bDyBXKIOKpqN1RJBcq2q9hrIIa+GvZC6OWOSQw/U6XOLHDTnc5PXzCiLFf+EH2GmNZaquoxTBrp6Opn7WGWEEB4DSO44A5BHlsum0s4kjY8dHMa4e5wyP4qn807PXV1G2nt7Yy2V2Kp0knZuEbcOa1u33iME9fmcZPCXFYe8UVTTG31MUTdFM94kY+Jo0h8Eo2kaMe8Y9CgtiIiCCVWOJeOBTSspqWB1dWvGWUsTgAxu31k7ztEzfqev5rL424mbbKCoqXAOLGYjYfvSO7rG+7J39AVwbhDnR9HMlJoG1M80hkqat9S5skriSRnuHDQDgNGw381R1IcMXqs71VdmW8HpT0EAfpHkZXEHPxKwncEXuiOuivftu+TBXsdhw8tTi/HwLfetRQfpKRE/rFvkj9YZmS/k4N/irlZ+clrqsAVYgcfuVLXQ4/fPc/xKD6cJ8wvaJTSXCB1vrmj+Qk+xLjq6B/R42zjJ9C7cq5KvcU8Ow3WkDQ8BwIkpKqJwLopR9iRj2+GeuOo+BEcB399bRMdONM8T5KerbttPCdLzt0zs795BYkREBERARF5kJ0nSATg6QTgZ8MnwCD0i49YecNRR1j6TiCEU7i/uTsZpawE7agCQ6Pye3OPHO5HXYJ2yNa+Nwe1zQ5j2ODmuB3BBGxHqg+iLGuVwZTQyzSnTHFG+SQgE4axpc44HXYKhUXPOgmmij0VEbXYEk0sIYyJznaWCU6jpDtjq3HeGfHAdGRQHKUBERAVG5yWD2u0TEP0Opj7U0aQ4O7JjssI8iHH4gK8rUcXxa7bXtAzmiqgB6mJ2EHrhW4OqaCime0NdLSwPc0DSAXMBOB4DJ6LarkXBvNrsrbSRfRVdLIynjii9np9ccuhunU1+2AS052OPVX3gy5VtTDJJcaVlG4ynsIWuLniLAx2m572c+XuCDezzBjXOcQ1rWlznHoABkk/Bcg4HsMl6c2qqIo6OibWPnio6aNzBVTg/wA4lc45cAdvLYjA3zf+PL3BTUUrKhzs1EckEMUTHSSyPkYWhscbd3Hvenv3Wt5S1U/0bFDVUUtG+ma2L65hYJGgZD2g4PTr6+PkF1XO46ttz4ihfTASRW2nnbNUt+yZ5xoETSNnaRk/3vTNk4q4XfXhrPb6iliLXNmipuyb2gPTLy0ub5EA7hVrkXPm1yRYZinraiESxta0SgaXCQ46nvYz5AIOioiIOb86WwyR2yGslMNNJX5qZWnSQ1kLyN8HxPkq5BHwpE0MLmSHGNbzcHk+pcAB8sK8c2uFHXK1yxxDVLG5s0Lf2nMBBaPUtc4D1wuZ2LkTT3CkiqKW6P0yMyA+laS1w2cx+JOodkFUbb/gXhyt2pqxsLjnAjrdJz4YZPnPwWmvn6OszQXUNXHO3BIZODE4jGwDxlrvf3Qvncf0catgJgq4J8fdeJISfds4fmtD7Ne+HiHYngjB3wRPTH0cAXMHxwUGqZU3OwT6dU1E8/cODFIPPBzHIPXddr5GXiStguVRKAHS15e7QCG6jEzVgEnHh4qr0vO+lr6SWG70Ae7s3FjY2l8Usgb3QAe/C4nYOBOPMLpPK7hY221wRPbplfmaceUkmDpPq1oa391BbVpL9xpR29zW1lVHA5zdTWPLi4tyRq0tBOMgjPoVu1SOP+VUF5kikkmkgkjYWaow1wc3JcAWnyJd0/aPooEnOe0tI/X2n+zBUn/YoHOi0k4FeB6mCqDfn2aqzv0baXG1dOD5lkJHywP4r5N/RrgyM3CUjG4EMYPzzt8lRdG84LUcf8wj+Mc4/ixT/wDLtqzj6Rj/ALk2Pnox4qqR/o30WO9V1R/smBv8WFfX/wCuNB/Wavrv9ZT9PL+SUGXxdxLYrrB2VVWxHAJilb2gkjJ2yx2n3d07HG4XMeG+Yclgq3QQVTbnQ684aHt7pO7o9QHZv827tP5i6XrkVa6OB81RXVMMcYJke59OfcAOzyXHoBuSVzngnly681b/AGZskNEyXD6iYsLw3roBAAdKR4AYGd/DNHTeZXMWaenhgtbGPZXUEsvayAa3syWPhiY44MuA4Fu53w3fC51wNeYpainFxlbDEaeSjmmka4smpy3uQyPb9h7DpLXnoGs6aBm6c0+BKWjMM4IbCynhg7JlQ2Kpi7InRPTh5xN+Jh3O5BBJI1/CnAL7pUNke+OSAlrp6uJv1FawOGWSxAtfDVAE5dj16955WXwzfrlaawitkklt1PPHRPfKzDGROBFPOx2N24DckE7OAPUY7oDkbfMLldwgfZoX0lwY+vs8o7NtQRrlpGuOAyUAZcwHSWuG4wMeAWs5c3S6VkMraC4Uz4KWXsKdtZTkvfEzGh7tGHDuaRv5eiI7QipBu96hOJLbR1g371LWup/dtMCcr6Dj6eP+c2Ovjx1NOyGrHT/tuz8goLmvnUQCRj2OGQ5rmuHo4YP5FU2TnBQRnE5qKd37E9DVMdnyxpK9M5xWonHtwbv9+CqYPmWYCCt8IcSs4fe+2XMvijbNI631r2nspIXuLgHFudLgST5DUQcY36dbbrDVM1000c7MluuGRsjcjqMtJGVVLhzMs8sZbPWU8zCMlkkbpWn3sLDk/Bc85TcWUsN5ujWyspqaoc99I1zhDF3JO4GtOA0ljiR02GEF84ucymvVpqqpwbB2VTTtkf8AYiqJACxzj93U0Obn0+Kt1HfKeaR0UNTDLI1up8Ucsb3tb0yWg5A3HzWru99ts8T4qqro5I3Dvxy1NOQcbjYu6jqCuT8LcR01tvFwZaqL6Tjka18b6JrjJEzLdcTQ77cYcQcj038qOr8dcOT3ClMNLXOoSSdbmM1do0tI7NxBDmgk9QfgVpuSMgNkpwGNYWSTsdo+85sju878RGFjVfFd1r2Oit9pkoS4aX1dycIxHnbLI8ZeceIzjyVp4L4Wba6GGmY4yaAS+QjGt7jqe7HgMnYeQCg3iIiCFRbhwpVW+plqrMWvbM8yVdsmdojkeeskD/8ApSHxzsfcAFe15ygpUPNimjIbcYai1yZwW1VPIYycfclYC1w9dkn5u25wLYZZKx5BxDS0tRK5/hpGWhu/qVdXxhwIcA4HqCAR8kbGB0GB4AbBBy3hjlq2puP0jVUEdvY3SaW3swXF4JInqAO613QhjcbgZ6d7qihSgIihBKIiAiIg4g/hqv4mr3PuDJKChglc1kDgWPOOoYCO88jGZDsOgz0XY7TaYqSGOGnjbFGxuGMb0HqfMnqSdysxEFF4x5YNrqoVcMzYqgRhhbUU0NZA8DONUUg2O+NQ+SwYH3e2MxHa7fUwtc5xjtrnUrznq4Rv21HyAPRdHClBzu7c2qN1sqZcAzNaYn22oaBL2r+52b4ju5mSckbYB8dli8Icl6NlFTOqIpG1RiDppoqiohc1zxqLAGuAGnIb0+6rBxryypLrh8jTBUDGirgw2Tu9A7weBt13GNiFpqakvttLsSQ3uAdGSO9mqcejiMZ95d6KjYnl3NGf1W+XCIZyGTSx1TR6DtG5x7yVM1pvUW0Nxo6ncb1dE6F3X/suIPj4BYUPOimjkbFcKaqtkhG/tUDiz4ObkkeukBWi2cZUVTj2euglJx3Wzx6t/wABOofJBpM33YabSdzl2q4ADy7uFBgvjgQXWkZ8o69/8SMq6hEFCHC92ecuuNFT9doLY2Qb+P1hysii5dOfLrulTFdQIy1sc1tpI9J1ZBY9uXADcaem/orqCpQVmLlrbG5xbKb96Frv/LK53XXMUt6he+OGmNFXeyyNgjbEx1DWsJppCPwOLg4jbvDZdpJXE+MImXeuvb6fQ6Kks5idO3drp2SCoaA4bHHZubnw0lB2wKVreGq81FFRykgmWlgkcR0y+Nrj+ZK2SgIiICYREBQpRBClQpQFClQglFClARQgQEQqUBEUZQSihSg+NVRslaWSxtkaerJGNe0+9p2VVu/KW2VWS+hjjP7VPqgI9cMIafiCrgiDmR5Ithx7Ddq+kOCBibUMH0bo9PHwWNW8v74wAU3EBlAP/Xa+M/3gH5XVChCo4Zw3TcR1PtXY3JgEFVNTydu5jsyRYDtGYnHTuMdFZKfh/iV4xLdqWIebIY3u/wAkD81v+WQJiuTj9+9XBwx5B4Z/tKuSg5xJysqqoabjfqqoYR9ZDTtbTMcPEHBII/dVhm4YgobTV09JEIWey1PTLiXGJwLnOO7nep8sdFZlq+KJdFDWu/ZpKg/KJyDTcp/6Et2Tn6jr6a3YHw6K2qtctYNFmtoIx+pwu2/E3V/qrKgIiICKAVKAiIgIiICIiCFKhSghSiIIUoiCCigKPFUe1BClQoGFKhEAlEwhQUvlI/VbnuJyXV1c49OpncrqqRycdqtLDjGqprCR76h6u6Aq7zDcRaLmR19hqP8ALOfyViVV5pyabLciP6s4f3iGn+KDYcFj/llu2x+o0u3l9S1bpavhb+YUW2P1Sm222+qbttstogIiICIiAiIgIiIIypREEKAVJRUMKURQEREEFRhelGUDClEQFClEBeXnbb5L0qpzRvjqO01b43Fsr2thgLSQ7XK4MGnH3gC4/BBr+Ss2qzQ5Iz29XqxjqZ3n/VXtc2svKJ1JBEKS61tI/Q0zNZIx8LpS0a3CJwwMkeJKzjwbdRnTxG/HhqttK4/PKC9qmc4ZdNiuBJ6xxjfzdMwf6rG/4UvLR3eIGu9H2ymx8wVXOYPCdzNsrHVt5bPCyPtHU8dDFFr0EOa3WDlu4B8UHVLQ3FNTjGMQRbDw7g2WWse3NxDEPKKP/wAQshAREQEREBEQoCIiAiIgIihBKglSF5cUEhSvLSvSAoUqEEooUoIUoiAqBx032u7WSjz3WzSVs48NNOPqs+hdqHxV/VB4KcKy7XitO4jkbQUxPQMgw6bHveQfigvoUqAEQSqxzNjDrNcgf6pKfi0ah+YVnVa5lY+hrlnb9Tm6+enb88IN1aX6qeA+cMR+bAVlrV8LSl9BROOxdSU7iPImJpW0QEREBQhRAQoSoKApUAL0qCIigKFKIChSoQFKLyg9IoUoCIiAiIg1nE13FHRVU7j/ACUEjx6kNOkfF2AtRyxtBpbTRNecvfH20pPUvnJlOfUagPgtdzheX2+OmYe/W1tLTNAxnDn63fDub+9XiOMNaA3YAAAeg2Co9qMKUUGJdLkylgmmmdpjijc+R34WjJwPE+QVI4/unt9LbqODU03SSIuDmlr2UrA2aZxH3XY0j4lffmAfbaq32xpOmaT2itwelNTnUGkfjeAM/hXnhJn0jdK24HBhgzRW7HQhhzUSgertgfLIVVeKambExjI2hrWNa1jR0DWjDQPcAF9URRBERAREQQUCIEEoiICIiAiIgKFKIIRSiAiIgIiICIiDnfETfa+JbVB1ZSU01XIBnZzjojz7nNYfiuh4VFtUXZ8T3HX1mt1LJBnroY7s3gemoAlXtARFo+N76aC3VlQPtRwuMeemt2GR/wCJzUHO7peyDxBcIzl7pI7VbnN6624a8t8++7Vn8C6bwzZG0NHTU7MYihYwkfecB33fFxcfiuZUVlDJOGLd1DQ+5VmckOka0vaSfH6xzh8l2BUERFAREQEREBERAREQEREBERAREQEREBERAREQEREFE45k9judmrejO2koqk/hqB9UT6B7SVe1oeOeH/pC3VUA+06ImE5xiVnfiOfDvNHzU8DXw11tpJ3Z1uiAlz17WMmOXP77XIN6qpzVoTPZbi1vUQGTbyic2Uj5MKta+NXTCWOSN32Xscx2PJwLT+RQc8oKlrrtYZxnTU2WWOMkeLGxzY9+CV0lcQtkzqWloBK7620X72SR++9NUZYX+jSHgD0au3qgiIoCIiAiIgIiICIiAiIgIiICIiAiIgIiICIiAiIgKlcJj2K53GiOzJT7fSZJ+zKdFQwf2ZADj8auqpPMiM03sdyYDqopx24bnL6WciOZuB1xlrh5YKC7IvMUgc1rmnIIBaR0IIyCF6Qck4lsfa3i60ZGltztkc0Ltse00pwzHr3clXvgHiA19tpZnfyhj0TjxEsZ0SZ8u80n4rQ8z/1aez1wODT3BkUhHXsakaJN/wB3p6r6cByez3C90XQMq21cIycaKpgc4AeQcP8AEqL0iIoCIiAiIgIiICIiAiKCUEooClAREQEREBERAREQEREBYl1trKqCaGUamSxvY8ejhg/FZapnG3NCntcscBY+pqZA0sp4tLftHDdb3bNyQfM+mEDlXdC+h9mmP19BI6knbvnEZIifv90sxg/hKua43cuWdddpnVU3s9nkkA1CnfUTTPAaA0TFrxGTsBkeSxpeQNQR3727GBnVFKRn4yqi7c5acSWStBIaWiORhOB3mSNOBnxIyPiq3aeKo3Xay1LZo3ur7YKaribLGXMmZiRjntByMvywdPFVPifltSWmOjkmrxWP9rhbJTTODI3wuJDy1rXamADfVqwrXy3sVA2714oIoqqniZDLT1WntTBK/LXwsld9oYGoHfHn1RXXERFEEREBERAKIiAiIgKCiIClEQEREBERAREQEREBERAX5b56f07U/wD50/8AlNREFQf9ge5v8Qsi7fYH/vkoRaa1q4uvwd/Ar9WcoP6Hpfd/oERRIuiIiiCIiD//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1" descr="data:image/jpeg;base64,/9j/4AAQSkZJRgABAQAAAQABAAD/2wCEAAkGBhQPDw8UDw8UDxQUDxAUDw8PDw8QFBUUFBQXFBQUFRQXHCYeFxkjGhQVHy8gIycpLC0tFh8xNTIrNSYrLCkBCQoKDAwNFA8NFCkYFBgpKSkpKSkpKSkpKSkpKSkpKSkpKSkpKSkpKSkpKSkpKSkpKSkpKSkpKSkpKSkpKSkpKf/AABEIAOEA4QMBIgACEQEDEQH/xAAcAAEAAgMBAQEAAAAAAAAAAAAAAQYEBQcCAwj/xABGEAABAwMCAwUEBgUKBgMAAAABAAIDBAUREiEGBzETIkFRYRRxgZEVIzJCYqEIJFKCsTM0NVRykqKzwcIWJUNjsvAXGHP/xAAWAQEBAQAAAAAAAAAAAAAAAAAAAQL/xAAWEQEBAQAAAAAAAAAAAAAAAAAAQQH/2gAMAwEAAhEDEQA/AO4oiICIiAiIgIiICIiAiIgIiICIiAiIgIiICItXxTcXU1DWTRt1PipppGD1Ywkfwz8EGtvnMmgopDHPVt7UZ1QxMkneCPBwjB0n34Wil5tNrHxwWSA11Q9rnPMwfTxQNacF0pcATvjYeY3zsd1y4sMVJbaUsa0yTQRzVE4wXyyStEjnOf1du7bJ6YW+htULJZJWQxtlkAbLM2NrXvDegc4DJx6oKxYuMqgVcdHdaVlLPLG59LLBKZIJ9G72Nzu14G+D4fDNyVV434CbdXUZfUyU4p5XuJhwHuDwAWh/Vh7vXfqdlXrxZ6nh+E1VDVT1dPGQ6roK2Ttcxk4dJDJjLHDrjp1JzjCDpaL4UVY2aKOSM5ZJGx7D0y17Q5p+RC+6AiIgIiICIiAiIgIiICIiAiIgIiICIiAiIgIiIC8vaCCCMgjBBGQR6r0sK8XeKjgkmqJBFHG3L3uPyA83E4AA3JKDmhsM30rJbrfcqmlpGUpnnjj7NwgMjsMhhe4amg5LsZ2B2X34WvNTZIHUNTba2s7KWU0tTRw9uyaN7y8Fzs/Vuy45BXx4R4dqrjDWVoqn299wrGP1sZ9cKKIObGyNxP1ZOR3hnZo81buDrBWUUtVHUVpraYlho3zuL6hvXW2R2Nx0xuenhuFVabhHjyrqLpLTXCkbQNfTCaihkJMrgHYd384ccaiRgEafQq0cYcOfSVHLTGd8Ak0anxgE6WuDi3B8DjC8cV8HwXKJrZtUb43a6ephdomhf+0x49w26bDyBXKIOKpqN1RJBcq2q9hrIIa+GvZC6OWOSQw/U6XOLHDTnc5PXzCiLFf+EH2GmNZaquoxTBrp6Opn7WGWEEB4DSO44A5BHlsum0s4kjY8dHMa4e5wyP4qn807PXV1G2nt7Yy2V2Kp0knZuEbcOa1u33iME9fmcZPCXFYe8UVTTG31MUTdFM94kY+Jo0h8Eo2kaMe8Y9CgtiIiCCVWOJeOBTSspqWB1dWvGWUsTgAxu31k7ztEzfqev5rL424mbbKCoqXAOLGYjYfvSO7rG+7J39AVwbhDnR9HMlJoG1M80hkqat9S5skriSRnuHDQDgNGw381R1IcMXqs71VdmW8HpT0EAfpHkZXEHPxKwncEXuiOuivftu+TBXsdhw8tTi/HwLfetRQfpKRE/rFvkj9YZmS/k4N/irlZ+clrqsAVYgcfuVLXQ4/fPc/xKD6cJ8wvaJTSXCB1vrmj+Qk+xLjq6B/R42zjJ9C7cq5KvcU8Ow3WkDQ8BwIkpKqJwLopR9iRj2+GeuOo+BEcB399bRMdONM8T5KerbttPCdLzt0zs795BYkREBERARF5kJ0nSATg6QTgZ8MnwCD0i49YecNRR1j6TiCEU7i/uTsZpawE7agCQ6Pye3OPHO5HXYJ2yNa+Nwe1zQ5j2ODmuB3BBGxHqg+iLGuVwZTQyzSnTHFG+SQgE4axpc44HXYKhUXPOgmmij0VEbXYEk0sIYyJznaWCU6jpDtjq3HeGfHAdGRQHKUBERAVG5yWD2u0TEP0Opj7U0aQ4O7JjssI8iHH4gK8rUcXxa7bXtAzmiqgB6mJ2EHrhW4OqaCime0NdLSwPc0DSAXMBOB4DJ6LarkXBvNrsrbSRfRVdLIynjii9np9ccuhunU1+2AS052OPVX3gy5VtTDJJcaVlG4ynsIWuLniLAx2m572c+XuCDezzBjXOcQ1rWlznHoABkk/Bcg4HsMl6c2qqIo6OibWPnio6aNzBVTg/wA4lc45cAdvLYjA3zf+PL3BTUUrKhzs1EckEMUTHSSyPkYWhscbd3Hvenv3Wt5S1U/0bFDVUUtG+ma2L65hYJGgZD2g4PTr6+PkF1XO46ttz4ihfTASRW2nnbNUt+yZ5xoETSNnaRk/3vTNk4q4XfXhrPb6iliLXNmipuyb2gPTLy0ub5EA7hVrkXPm1yRYZinraiESxta0SgaXCQ46nvYz5AIOioiIOb86WwyR2yGslMNNJX5qZWnSQ1kLyN8HxPkq5BHwpE0MLmSHGNbzcHk+pcAB8sK8c2uFHXK1yxxDVLG5s0Lf2nMBBaPUtc4D1wuZ2LkTT3CkiqKW6P0yMyA+laS1w2cx+JOodkFUbb/gXhyt2pqxsLjnAjrdJz4YZPnPwWmvn6OszQXUNXHO3BIZODE4jGwDxlrvf3Qvncf0catgJgq4J8fdeJISfds4fmtD7Ne+HiHYngjB3wRPTH0cAXMHxwUGqZU3OwT6dU1E8/cODFIPPBzHIPXddr5GXiStguVRKAHS15e7QCG6jEzVgEnHh4qr0vO+lr6SWG70Ae7s3FjY2l8Usgb3QAe/C4nYOBOPMLpPK7hY221wRPbplfmaceUkmDpPq1oa391BbVpL9xpR29zW1lVHA5zdTWPLi4tyRq0tBOMgjPoVu1SOP+VUF5kikkmkgkjYWaow1wc3JcAWnyJd0/aPooEnOe0tI/X2n+zBUn/YoHOi0k4FeB6mCqDfn2aqzv0baXG1dOD5lkJHywP4r5N/RrgyM3CUjG4EMYPzzt8lRdG84LUcf8wj+Mc4/ixT/wDLtqzj6Rj/ALk2Pnox4qqR/o30WO9V1R/smBv8WFfX/wCuNB/Wavrv9ZT9PL+SUGXxdxLYrrB2VVWxHAJilb2gkjJ2yx2n3d07HG4XMeG+Yclgq3QQVTbnQ684aHt7pO7o9QHZv827tP5i6XrkVa6OB81RXVMMcYJke59OfcAOzyXHoBuSVzngnly681b/AGZskNEyXD6iYsLw3roBAAdKR4AYGd/DNHTeZXMWaenhgtbGPZXUEsvayAa3syWPhiY44MuA4Fu53w3fC51wNeYpainFxlbDEaeSjmmka4smpy3uQyPb9h7DpLXnoGs6aBm6c0+BKWjMM4IbCynhg7JlQ2Kpi7InRPTh5xN+Jh3O5BBJI1/CnAL7pUNke+OSAlrp6uJv1FawOGWSxAtfDVAE5dj16955WXwzfrlaawitkklt1PPHRPfKzDGROBFPOx2N24DckE7OAPUY7oDkbfMLldwgfZoX0lwY+vs8o7NtQRrlpGuOAyUAZcwHSWuG4wMeAWs5c3S6VkMraC4Uz4KWXsKdtZTkvfEzGh7tGHDuaRv5eiI7QipBu96hOJLbR1g371LWup/dtMCcr6Dj6eP+c2Ovjx1NOyGrHT/tuz8goLmvnUQCRj2OGQ5rmuHo4YP5FU2TnBQRnE5qKd37E9DVMdnyxpK9M5xWonHtwbv9+CqYPmWYCCt8IcSs4fe+2XMvijbNI631r2nspIXuLgHFudLgST5DUQcY36dbbrDVM1000c7MluuGRsjcjqMtJGVVLhzMs8sZbPWU8zCMlkkbpWn3sLDk/Bc85TcWUsN5ujWyspqaoc99I1zhDF3JO4GtOA0ljiR02GEF84ucymvVpqqpwbB2VTTtkf8AYiqJACxzj93U0Obn0+Kt1HfKeaR0UNTDLI1up8Ucsb3tb0yWg5A3HzWru99ts8T4qqro5I3Dvxy1NOQcbjYu6jqCuT8LcR01tvFwZaqL6Tjka18b6JrjJEzLdcTQ77cYcQcj038qOr8dcOT3ClMNLXOoSSdbmM1do0tI7NxBDmgk9QfgVpuSMgNkpwGNYWSTsdo+85sju878RGFjVfFd1r2Oit9pkoS4aX1dycIxHnbLI8ZeceIzjyVp4L4Wba6GGmY4yaAS+QjGt7jqe7HgMnYeQCg3iIiCFRbhwpVW+plqrMWvbM8yVdsmdojkeeskD/8ApSHxzsfcAFe15ygpUPNimjIbcYai1yZwW1VPIYycfclYC1w9dkn5u25wLYZZKx5BxDS0tRK5/hpGWhu/qVdXxhwIcA4HqCAR8kbGB0GB4AbBBy3hjlq2puP0jVUEdvY3SaW3swXF4JInqAO613QhjcbgZ6d7qihSgIihBKIiAiIg4g/hqv4mr3PuDJKChglc1kDgWPOOoYCO88jGZDsOgz0XY7TaYqSGOGnjbFGxuGMb0HqfMnqSdysxEFF4x5YNrqoVcMzYqgRhhbUU0NZA8DONUUg2O+NQ+SwYH3e2MxHa7fUwtc5xjtrnUrznq4Rv21HyAPRdHClBzu7c2qN1sqZcAzNaYn22oaBL2r+52b4ju5mSckbYB8dli8Icl6NlFTOqIpG1RiDppoqiohc1zxqLAGuAGnIb0+6rBxryypLrh8jTBUDGirgw2Tu9A7weBt13GNiFpqakvttLsSQ3uAdGSO9mqcejiMZ95d6KjYnl3NGf1W+XCIZyGTSx1TR6DtG5x7yVM1pvUW0Nxo6ncb1dE6F3X/suIPj4BYUPOimjkbFcKaqtkhG/tUDiz4ObkkeukBWi2cZUVTj2euglJx3Wzx6t/wABOofJBpM33YabSdzl2q4ADy7uFBgvjgQXWkZ8o69/8SMq6hEFCHC92ecuuNFT9doLY2Qb+P1hysii5dOfLrulTFdQIy1sc1tpI9J1ZBY9uXADcaem/orqCpQVmLlrbG5xbKb96Frv/LK53XXMUt6he+OGmNFXeyyNgjbEx1DWsJppCPwOLg4jbvDZdpJXE+MImXeuvb6fQ6Kks5idO3drp2SCoaA4bHHZubnw0lB2wKVreGq81FFRykgmWlgkcR0y+Nrj+ZK2SgIiICYREBQpRBClQpQFClQglFClARQgQEQqUBEUZQSihSg+NVRslaWSxtkaerJGNe0+9p2VVu/KW2VWS+hjjP7VPqgI9cMIafiCrgiDmR5Ithx7Ddq+kOCBibUMH0bo9PHwWNW8v74wAU3EBlAP/Xa+M/3gH5XVChCo4Zw3TcR1PtXY3JgEFVNTydu5jsyRYDtGYnHTuMdFZKfh/iV4xLdqWIebIY3u/wAkD81v+WQJiuTj9+9XBwx5B4Z/tKuSg5xJysqqoabjfqqoYR9ZDTtbTMcPEHBII/dVhm4YgobTV09JEIWey1PTLiXGJwLnOO7nep8sdFZlq+KJdFDWu/ZpKg/KJyDTcp/6Et2Tn6jr6a3YHw6K2qtctYNFmtoIx+pwu2/E3V/qrKgIiICKAVKAiIgIiICIiCFKhSghSiIIUoiCCigKPFUe1BClQoGFKhEAlEwhQUvlI/VbnuJyXV1c49OpncrqqRycdqtLDjGqprCR76h6u6Aq7zDcRaLmR19hqP8ALOfyViVV5pyabLciP6s4f3iGn+KDYcFj/llu2x+o0u3l9S1bpavhb+YUW2P1Sm222+qbttstogIiICIiAiIgIiIIypREEKAVJRUMKURQEREEFRhelGUDClEQFClEBeXnbb5L0qpzRvjqO01b43Fsr2thgLSQ7XK4MGnH3gC4/BBr+Ss2qzQ5Iz29XqxjqZ3n/VXtc2svKJ1JBEKS61tI/Q0zNZIx8LpS0a3CJwwMkeJKzjwbdRnTxG/HhqttK4/PKC9qmc4ZdNiuBJ6xxjfzdMwf6rG/4UvLR3eIGu9H2ymx8wVXOYPCdzNsrHVt5bPCyPtHU8dDFFr0EOa3WDlu4B8UHVLQ3FNTjGMQRbDw7g2WWse3NxDEPKKP/wAQshAREQEREBEQoCIiAiIgIihBKglSF5cUEhSvLSvSAoUqEEooUoIUoiAqBx032u7WSjz3WzSVs48NNOPqs+hdqHxV/VB4KcKy7XitO4jkbQUxPQMgw6bHveQfigvoUqAEQSqxzNjDrNcgf6pKfi0ah+YVnVa5lY+hrlnb9Tm6+enb88IN1aX6qeA+cMR+bAVlrV8LSl9BROOxdSU7iPImJpW0QEREBQhRAQoSoKApUAL0qCIigKFKIChSoQFKLyg9IoUoCIiAiIg1nE13FHRVU7j/ACUEjx6kNOkfF2AtRyxtBpbTRNecvfH20pPUvnJlOfUagPgtdzheX2+OmYe/W1tLTNAxnDn63fDub+9XiOMNaA3YAAAeg2Co9qMKUUGJdLkylgmmmdpjijc+R34WjJwPE+QVI4/unt9LbqODU03SSIuDmlr2UrA2aZxH3XY0j4lffmAfbaq32xpOmaT2itwelNTnUGkfjeAM/hXnhJn0jdK24HBhgzRW7HQhhzUSgertgfLIVVeKambExjI2hrWNa1jR0DWjDQPcAF9URRBERAREQQUCIEEoiICIiAiIgKFKIIRSiAiIgIiICIiDnfETfa+JbVB1ZSU01XIBnZzjojz7nNYfiuh4VFtUXZ8T3HX1mt1LJBnroY7s3gemoAlXtARFo+N76aC3VlQPtRwuMeemt2GR/wCJzUHO7peyDxBcIzl7pI7VbnN6624a8t8++7Vn8C6bwzZG0NHTU7MYihYwkfecB33fFxcfiuZUVlDJOGLd1DQ+5VmckOka0vaSfH6xzh8l2BUERFAREQEREBERAREQEREBERAREQEREBERAREQEREFE45k9judmrejO2koqk/hqB9UT6B7SVe1oeOeH/pC3VUA+06ImE5xiVnfiOfDvNHzU8DXw11tpJ3Z1uiAlz17WMmOXP77XIN6qpzVoTPZbi1vUQGTbyic2Uj5MKta+NXTCWOSN32Xscx2PJwLT+RQc8oKlrrtYZxnTU2WWOMkeLGxzY9+CV0lcQtkzqWloBK7620X72SR++9NUZYX+jSHgD0au3qgiIoCIiAiIgIiICIiAiIgIiICIiAiIgIiICIiAiIgKlcJj2K53GiOzJT7fSZJ+zKdFQwf2ZADj8auqpPMiM03sdyYDqopx24bnL6WciOZuB1xlrh5YKC7IvMUgc1rmnIIBaR0IIyCF6Qck4lsfa3i60ZGltztkc0Ltse00pwzHr3clXvgHiA19tpZnfyhj0TjxEsZ0SZ8u80n4rQ8z/1aez1wODT3BkUhHXsakaJN/wB3p6r6cByez3C90XQMq21cIycaKpgc4AeQcP8AEqL0iIoCIiAiIgIiICIiAiKCUEooClAREQEREBERAREQEREBYl1trKqCaGUamSxvY8ejhg/FZapnG3NCntcscBY+pqZA0sp4tLftHDdb3bNyQfM+mEDlXdC+h9mmP19BI6knbvnEZIifv90sxg/hKua43cuWdddpnVU3s9nkkA1CnfUTTPAaA0TFrxGTsBkeSxpeQNQR3727GBnVFKRn4yqi7c5acSWStBIaWiORhOB3mSNOBnxIyPiq3aeKo3Xay1LZo3ur7YKaribLGXMmZiRjntByMvywdPFVPifltSWmOjkmrxWP9rhbJTTODI3wuJDy1rXamADfVqwrXy3sVA2714oIoqqniZDLT1WntTBK/LXwsld9oYGoHfHn1RXXERFEEREBERAKIiAiIgKCiIClEQEREBERAREQEREBERAX5b56f07U/wD50/8AlNREFQf9ge5v8Qsi7fYH/vkoRaa1q4uvwd/Ar9WcoP6Hpfd/oERRIuiIiiCIiD//2Q=="/>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558" y="1145691"/>
            <a:ext cx="2279581" cy="2279581"/>
          </a:xfrm>
          <a:prstGeom prst="rect">
            <a:avLst/>
          </a:prstGeom>
          <a:solidFill>
            <a:schemeClr val="tx1"/>
          </a:solidFill>
          <a:ln>
            <a:noFill/>
          </a:ln>
          <a:extLst/>
        </p:spPr>
      </p:pic>
      <p:pic>
        <p:nvPicPr>
          <p:cNvPr id="2050" name="Picture 2" descr="https://encrypted-tbn1.gstatic.com/images?q=tbn:ANd9GcRYd8LQcyNLgZvVz9BR5QXQd3r0sd3hOq_S08yFAiCCnWl-KJm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103662"/>
            <a:ext cx="2362199" cy="236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8660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wikihow.com/images/1/1b/Settle-a-Decedent's-Estate-(USA)-Step-1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2000"/>
                    </a14:imgEffect>
                    <a14:imgEffect>
                      <a14:colorTemperature colorTemp="7582"/>
                    </a14:imgEffect>
                    <a14:imgEffect>
                      <a14:saturation sat="261000"/>
                    </a14:imgEffect>
                    <a14:imgEffect>
                      <a14:brightnessContrast contrast="29000"/>
                    </a14:imgEffect>
                  </a14:imgLayer>
                </a14:imgProps>
              </a:ext>
              <a:ext uri="{28A0092B-C50C-407E-A947-70E740481C1C}">
                <a14:useLocalDpi xmlns:a14="http://schemas.microsoft.com/office/drawing/2010/main" val="0"/>
              </a:ext>
            </a:extLst>
          </a:blip>
          <a:srcRect/>
          <a:stretch>
            <a:fillRect/>
          </a:stretch>
        </p:blipFill>
        <p:spPr bwMode="auto">
          <a:xfrm>
            <a:off x="0" y="1"/>
            <a:ext cx="914134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164" y="4038601"/>
            <a:ext cx="4650364" cy="2819400"/>
          </a:xfrm>
        </p:spPr>
        <p:txBody>
          <a:bodyPr/>
          <a:lstStyle/>
          <a:p>
            <a:pPr marL="0" indent="0">
              <a:buNone/>
            </a:pPr>
            <a:r>
              <a:rPr lang="en-US" sz="4400" dirty="0" smtClean="0">
                <a:solidFill>
                  <a:srgbClr val="C00000"/>
                </a:solidFill>
              </a:rPr>
              <a:t>The faith of our fathers &amp; mothers is BOUGHT.</a:t>
            </a:r>
          </a:p>
        </p:txBody>
      </p:sp>
      <p:sp>
        <p:nvSpPr>
          <p:cNvPr id="10" name="Content Placeholder 2"/>
          <p:cNvSpPr txBox="1">
            <a:spLocks/>
          </p:cNvSpPr>
          <p:nvPr/>
        </p:nvSpPr>
        <p:spPr bwMode="auto">
          <a:xfrm>
            <a:off x="5638800" y="152400"/>
            <a:ext cx="350680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800" kern="0" dirty="0" smtClean="0">
                <a:solidFill>
                  <a:srgbClr val="C00000"/>
                </a:solidFill>
              </a:rPr>
              <a:t>It is a free gift and is also inheritable in some ways.</a:t>
            </a:r>
          </a:p>
        </p:txBody>
      </p:sp>
    </p:spTree>
    <p:extLst>
      <p:ext uri="{BB962C8B-B14F-4D97-AF65-F5344CB8AC3E}">
        <p14:creationId xmlns:p14="http://schemas.microsoft.com/office/powerpoint/2010/main" val="177020591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oxologia.ro/sites/default/files/imagecache/imagine_600_width/articol/2014/03/man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7000"/>
                    </a14:imgEffect>
                    <a14:imgEffect>
                      <a14:colorTemperature colorTemp="7333"/>
                    </a14:imgEffect>
                    <a14:imgEffect>
                      <a14:saturation sat="91000"/>
                    </a14:imgEffect>
                    <a14:imgEffect>
                      <a14:brightnessContrast contrast="-8000"/>
                    </a14:imgEffect>
                  </a14:imgLayer>
                </a14:imgProps>
              </a:ext>
              <a:ext uri="{28A0092B-C50C-407E-A947-70E740481C1C}">
                <a14:useLocalDpi xmlns:a14="http://schemas.microsoft.com/office/drawing/2010/main" val="0"/>
              </a:ext>
            </a:extLst>
          </a:blip>
          <a:srcRect/>
          <a:stretch>
            <a:fillRect/>
          </a:stretch>
        </p:blipFill>
        <p:spPr bwMode="auto">
          <a:xfrm>
            <a:off x="0" y="8126"/>
            <a:ext cx="9144000" cy="68531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410200" y="1143000"/>
            <a:ext cx="3886200" cy="3505200"/>
          </a:xfrm>
        </p:spPr>
        <p:txBody>
          <a:bodyPr/>
          <a:lstStyle/>
          <a:p>
            <a:pPr marL="0" indent="0">
              <a:buNone/>
            </a:pPr>
            <a:r>
              <a:rPr lang="en-US" dirty="0" smtClean="0">
                <a:solidFill>
                  <a:schemeClr val="bg1"/>
                </a:solidFill>
              </a:rPr>
              <a:t>“…</a:t>
            </a:r>
            <a:r>
              <a:rPr lang="en-US" dirty="0">
                <a:solidFill>
                  <a:schemeClr val="bg1"/>
                </a:solidFill>
              </a:rPr>
              <a:t>and at the cost of your own blood you have purchased for God persons from every tribe, language, people, and nation.” </a:t>
            </a:r>
            <a:r>
              <a:rPr lang="en-US" sz="2000" dirty="0">
                <a:solidFill>
                  <a:schemeClr val="bg1"/>
                </a:solidFill>
              </a:rPr>
              <a:t>Rev. </a:t>
            </a:r>
            <a:r>
              <a:rPr lang="en-US" sz="2000" dirty="0" smtClean="0">
                <a:solidFill>
                  <a:schemeClr val="bg1"/>
                </a:solidFill>
              </a:rPr>
              <a:t>5:</a:t>
            </a:r>
            <a:endParaRPr lang="en-US" sz="2000" dirty="0">
              <a:solidFill>
                <a:schemeClr val="bg1"/>
              </a:solidFill>
            </a:endParaRPr>
          </a:p>
        </p:txBody>
      </p:sp>
      <p:sp>
        <p:nvSpPr>
          <p:cNvPr id="5" name="Content Placeholder 2"/>
          <p:cNvSpPr txBox="1">
            <a:spLocks/>
          </p:cNvSpPr>
          <p:nvPr/>
        </p:nvSpPr>
        <p:spPr bwMode="auto">
          <a:xfrm>
            <a:off x="2362200" y="-76200"/>
            <a:ext cx="6781800" cy="83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kern="0" dirty="0" smtClean="0">
                <a:solidFill>
                  <a:schemeClr val="bg1"/>
                </a:solidFill>
              </a:rPr>
              <a:t>Our saving faith was bought by Jesus Christ &amp; freely given to believers.</a:t>
            </a:r>
          </a:p>
        </p:txBody>
      </p:sp>
      <p:sp>
        <p:nvSpPr>
          <p:cNvPr id="6" name="Content Placeholder 2"/>
          <p:cNvSpPr txBox="1">
            <a:spLocks/>
          </p:cNvSpPr>
          <p:nvPr/>
        </p:nvSpPr>
        <p:spPr bwMode="auto">
          <a:xfrm>
            <a:off x="-38100" y="2819400"/>
            <a:ext cx="32385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kern="0" dirty="0" smtClean="0">
                <a:solidFill>
                  <a:schemeClr val="bg1"/>
                </a:solidFill>
              </a:rPr>
              <a:t>“God saved you by his grace when you believed. And you can't take credit for this; </a:t>
            </a:r>
          </a:p>
          <a:p>
            <a:pPr marL="0" indent="0">
              <a:buFont typeface="Wingdings" pitchFamily="2" charset="2"/>
              <a:buNone/>
            </a:pPr>
            <a:r>
              <a:rPr lang="en-US" kern="0" dirty="0" smtClean="0">
                <a:solidFill>
                  <a:schemeClr val="bg1"/>
                </a:solidFill>
              </a:rPr>
              <a:t>it is a gift from God.” </a:t>
            </a:r>
            <a:r>
              <a:rPr lang="en-US" sz="2000" kern="0" dirty="0" smtClean="0">
                <a:solidFill>
                  <a:schemeClr val="bg1"/>
                </a:solidFill>
              </a:rPr>
              <a:t>Eph. 2:8 </a:t>
            </a:r>
            <a:endParaRPr lang="en-US" sz="2000" kern="0" dirty="0">
              <a:solidFill>
                <a:schemeClr val="bg1"/>
              </a:solidFill>
            </a:endParaRPr>
          </a:p>
        </p:txBody>
      </p:sp>
    </p:spTree>
    <p:extLst>
      <p:ext uri="{BB962C8B-B14F-4D97-AF65-F5344CB8AC3E}">
        <p14:creationId xmlns:p14="http://schemas.microsoft.com/office/powerpoint/2010/main" val="242184766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96" y="0"/>
            <a:ext cx="9117496" cy="6861313"/>
          </a:xfrm>
        </p:spPr>
        <p:txBody>
          <a:bodyPr/>
          <a:lstStyle/>
          <a:p>
            <a:r>
              <a:rPr lang="en-US" sz="3200" dirty="0" smtClean="0"/>
              <a:t>God has no grandchildren; we must all embrace our own faith.</a:t>
            </a:r>
          </a:p>
          <a:p>
            <a:r>
              <a:rPr lang="en-US" sz="3200" dirty="0" smtClean="0"/>
              <a:t>There is an inheritance </a:t>
            </a:r>
            <a:r>
              <a:rPr lang="en-US" sz="3200" dirty="0"/>
              <a:t>of </a:t>
            </a:r>
            <a:r>
              <a:rPr lang="en-US" sz="3200" dirty="0" smtClean="0"/>
              <a:t>promise to the children of the faithful.</a:t>
            </a:r>
            <a:endParaRPr lang="en-US" sz="3200"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9000"/>
                    </a14:imgEffect>
                    <a14:imgEffect>
                      <a14:colorTemperature colorTemp="7752"/>
                    </a14:imgEffect>
                    <a14:imgEffect>
                      <a14:saturation sat="265000"/>
                    </a14:imgEffect>
                    <a14:imgEffect>
                      <a14:brightnessContrast bright="-1000"/>
                    </a14:imgEffect>
                  </a14:imgLayer>
                </a14:imgProps>
              </a:ext>
              <a:ext uri="{28A0092B-C50C-407E-A947-70E740481C1C}">
                <a14:useLocalDpi xmlns:a14="http://schemas.microsoft.com/office/drawing/2010/main" val="0"/>
              </a:ext>
            </a:extLst>
          </a:blip>
          <a:srcRect l="4858" t="101"/>
          <a:stretch/>
        </p:blipFill>
        <p:spPr bwMode="auto">
          <a:xfrm>
            <a:off x="0" y="0"/>
            <a:ext cx="9144000" cy="685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0" y="76200"/>
            <a:ext cx="6858000" cy="1752600"/>
          </a:xfrm>
          <a:prstGeom prst="rect">
            <a:avLst/>
          </a:prstGeom>
          <a:blipFill>
            <a:blip r:embed="rId4"/>
            <a:tile tx="0" ty="0" sx="100000" sy="100000" flip="none" algn="tl"/>
          </a:blipFill>
          <a:effectLst>
            <a:glow>
              <a:schemeClr val="accent1"/>
            </a:glow>
            <a:softEdge rad="101600"/>
          </a:effectLst>
        </p:spPr>
        <p:txBody>
          <a:bodyPr wrap="square" lIns="182880" tIns="0" rIns="182880" bIns="0" rtlCol="0" anchor="ctr" anchorCtr="0">
            <a:noAutofit/>
          </a:bodyPr>
          <a:lstStyle/>
          <a:p>
            <a:r>
              <a:rPr lang="en-US" sz="3600" b="1" dirty="0">
                <a:solidFill>
                  <a:srgbClr val="002060"/>
                </a:solidFill>
              </a:rPr>
              <a:t>It is as an inheritance of promises </a:t>
            </a:r>
            <a:r>
              <a:rPr lang="en-US" sz="3600" b="1" dirty="0" smtClean="0">
                <a:solidFill>
                  <a:srgbClr val="002060"/>
                </a:solidFill>
              </a:rPr>
              <a:t>passed to the </a:t>
            </a:r>
            <a:r>
              <a:rPr lang="en-US" sz="3600" b="1" dirty="0">
                <a:solidFill>
                  <a:srgbClr val="002060"/>
                </a:solidFill>
              </a:rPr>
              <a:t>children of the faithful.</a:t>
            </a:r>
          </a:p>
        </p:txBody>
      </p:sp>
      <p:sp>
        <p:nvSpPr>
          <p:cNvPr id="4" name="TextBox 3"/>
          <p:cNvSpPr txBox="1"/>
          <p:nvPr/>
        </p:nvSpPr>
        <p:spPr>
          <a:xfrm>
            <a:off x="6781800" y="5105400"/>
            <a:ext cx="2209800" cy="521732"/>
          </a:xfrm>
          <a:prstGeom prst="rect">
            <a:avLst/>
          </a:prstGeom>
          <a:blipFill>
            <a:blip r:embed="rId5"/>
            <a:tile tx="0" ty="0" sx="100000" sy="100000" flip="none" algn="tl"/>
          </a:blipFill>
          <a:effectLst>
            <a:softEdge rad="38100"/>
          </a:effectLst>
        </p:spPr>
        <p:txBody>
          <a:bodyPr wrap="square" rtlCol="0">
            <a:spAutoFit/>
          </a:bodyPr>
          <a:lstStyle/>
          <a:p>
            <a:endParaRPr lang="en-US" dirty="0"/>
          </a:p>
        </p:txBody>
      </p:sp>
      <p:sp>
        <p:nvSpPr>
          <p:cNvPr id="5" name="Rectangle 4"/>
          <p:cNvSpPr/>
          <p:nvPr/>
        </p:nvSpPr>
        <p:spPr>
          <a:xfrm>
            <a:off x="6477000" y="3677177"/>
            <a:ext cx="2667000" cy="3170099"/>
          </a:xfrm>
          <a:prstGeom prst="rect">
            <a:avLst/>
          </a:prstGeom>
          <a:effectLst>
            <a:glow rad="127000">
              <a:schemeClr val="bg1"/>
            </a:glow>
          </a:effectLst>
        </p:spPr>
        <p:txBody>
          <a:bodyPr wrap="square" lIns="0" tIns="0" rIns="0" bIns="0">
            <a:spAutoFit/>
          </a:bodyPr>
          <a:lstStyle/>
          <a:p>
            <a:r>
              <a:rPr lang="en-US" sz="3600" b="1" dirty="0" smtClean="0">
                <a:solidFill>
                  <a:srgbClr val="00B0F0"/>
                </a:solidFill>
                <a:effectLst>
                  <a:glow rad="63500">
                    <a:schemeClr val="bg1"/>
                  </a:glow>
                </a:effectLst>
              </a:rPr>
              <a:t>“…good </a:t>
            </a:r>
            <a:r>
              <a:rPr lang="en-US" sz="3600" b="1" dirty="0">
                <a:solidFill>
                  <a:srgbClr val="00B0F0"/>
                </a:solidFill>
                <a:effectLst>
                  <a:glow rad="63500">
                    <a:schemeClr val="bg1"/>
                  </a:glow>
                </a:effectLst>
              </a:rPr>
              <a:t>men’s sons have a special heritage.” </a:t>
            </a:r>
            <a:endParaRPr lang="en-US" sz="3600" b="1" dirty="0" smtClean="0">
              <a:solidFill>
                <a:srgbClr val="00B0F0"/>
              </a:solidFill>
              <a:effectLst>
                <a:glow rad="63500">
                  <a:schemeClr val="bg1"/>
                </a:glow>
              </a:effectLst>
            </a:endParaRPr>
          </a:p>
          <a:p>
            <a:pPr algn="r"/>
            <a:r>
              <a:rPr lang="en-US" sz="2000" b="1" dirty="0" smtClean="0">
                <a:solidFill>
                  <a:srgbClr val="00B0F0"/>
                </a:solidFill>
                <a:effectLst>
                  <a:glow rad="63500">
                    <a:schemeClr val="bg1"/>
                  </a:glow>
                </a:effectLst>
              </a:rPr>
              <a:t>Ps. 112:2</a:t>
            </a:r>
            <a:endParaRPr lang="en-US" sz="2000" b="1" dirty="0">
              <a:solidFill>
                <a:srgbClr val="00B0F0"/>
              </a:solidFill>
              <a:effectLst>
                <a:glow rad="63500">
                  <a:schemeClr val="bg1"/>
                </a:glow>
              </a:effectLst>
            </a:endParaRPr>
          </a:p>
        </p:txBody>
      </p:sp>
    </p:spTree>
    <p:extLst>
      <p:ext uri="{BB962C8B-B14F-4D97-AF65-F5344CB8AC3E}">
        <p14:creationId xmlns:p14="http://schemas.microsoft.com/office/powerpoint/2010/main" val="235061385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distantshoresmedia.org/images/rg/01/01_Ge_15_03_R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5000"/>
                    </a14:imgEffect>
                    <a14:imgEffect>
                      <a14:colorTemperature colorTemp="5668"/>
                    </a14:imgEffect>
                    <a14:imgEffect>
                      <a14:saturation sat="237000"/>
                    </a14:imgEffect>
                    <a14:imgEffect>
                      <a14:brightnessContrast bright="6000" contrast="16000"/>
                    </a14:imgEffect>
                  </a14:imgLayer>
                </a14:imgProps>
              </a:ext>
              <a:ext uri="{28A0092B-C50C-407E-A947-70E740481C1C}">
                <a14:useLocalDpi xmlns:a14="http://schemas.microsoft.com/office/drawing/2010/main" val="0"/>
              </a:ext>
            </a:extLst>
          </a:blip>
          <a:srcRect/>
          <a:stretch>
            <a:fillRect/>
          </a:stretch>
        </p:blipFill>
        <p:spPr bwMode="auto">
          <a:xfrm>
            <a:off x="0" y="0"/>
            <a:ext cx="918575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
            <a:ext cx="4592877" cy="6858000"/>
          </a:xfrm>
        </p:spPr>
        <p:txBody>
          <a:bodyPr/>
          <a:lstStyle/>
          <a:p>
            <a:pPr marL="0" indent="0">
              <a:buNone/>
            </a:pPr>
            <a:r>
              <a:rPr lang="en-US" sz="3600" dirty="0" smtClean="0">
                <a:effectLst>
                  <a:glow rad="215900">
                    <a:schemeClr val="bg1"/>
                  </a:glow>
                </a:effectLst>
              </a:rPr>
              <a:t>“</a:t>
            </a:r>
            <a:r>
              <a:rPr lang="en-US" sz="3600" dirty="0">
                <a:effectLst>
                  <a:glow rad="215900">
                    <a:schemeClr val="bg1"/>
                  </a:glow>
                </a:effectLst>
              </a:rPr>
              <a:t>I will make My agreement between Me and you and your children after you through their whole lives for all time. I will be God to you and to your children’s children after you</a:t>
            </a:r>
            <a:r>
              <a:rPr lang="en-US" sz="3600" dirty="0" smtClean="0">
                <a:effectLst>
                  <a:glow rad="215900">
                    <a:schemeClr val="bg1"/>
                  </a:glow>
                </a:effectLst>
              </a:rPr>
              <a:t>.”  </a:t>
            </a:r>
            <a:r>
              <a:rPr lang="en-US" dirty="0" smtClean="0"/>
              <a:t> </a:t>
            </a:r>
            <a:r>
              <a:rPr lang="en-US" sz="2000" dirty="0" smtClean="0">
                <a:solidFill>
                  <a:schemeClr val="bg1"/>
                </a:solidFill>
              </a:rPr>
              <a:t>Gen. </a:t>
            </a:r>
            <a:r>
              <a:rPr lang="en-US" sz="2000" dirty="0">
                <a:solidFill>
                  <a:schemeClr val="bg1"/>
                </a:solidFill>
              </a:rPr>
              <a:t>17:7</a:t>
            </a:r>
          </a:p>
          <a:p>
            <a:endParaRPr lang="en-US" dirty="0"/>
          </a:p>
        </p:txBody>
      </p:sp>
    </p:spTree>
    <p:extLst>
      <p:ext uri="{BB962C8B-B14F-4D97-AF65-F5344CB8AC3E}">
        <p14:creationId xmlns:p14="http://schemas.microsoft.com/office/powerpoint/2010/main" val="184573813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923</TotalTime>
  <Words>1934</Words>
  <Application>Microsoft Office PowerPoint</Application>
  <PresentationFormat>On-screen Show (4:3)</PresentationFormat>
  <Paragraphs>178</Paragraphs>
  <Slides>47</Slides>
  <Notes>3</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Refined</vt:lpstr>
      <vt:lpstr>PowerPoint Presentation</vt:lpstr>
      <vt:lpstr>PowerPoint Presentation</vt:lpstr>
      <vt:lpstr>PowerPoint Presentation</vt:lpstr>
      <vt:lpstr>PowerPoint Presentation</vt:lpstr>
      <vt:lpstr>Faith of Our Fathers &amp; Mothers  About Generational Faith – It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 them to your children. Talk about them when you sit in your house and when you walk on the road and when you lie down and when you get up.” Deut. 11:19.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Faith of Our Fathers &amp; Mothers  About Generational Faith – It is…</vt:lpstr>
      <vt:lpstr>PowerPoint Presentation</vt:lpstr>
      <vt:lpstr>PowerPoint Presentation</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Close in Prayer</vt:lpstr>
      <vt:lpstr>PowerPoint Presentation</vt:lpstr>
      <vt:lpstr>Welcome to Aggieland Faith Family Style Worship</vt:lpstr>
      <vt:lpstr>PowerPoint Presentation</vt:lpstr>
      <vt:lpstr>Would You Like Prayer or Bible Study at Your House?</vt:lpstr>
      <vt:lpstr>Would You Like Visitation?</vt:lpstr>
      <vt:lpstr>PowerPoint Presentation</vt:lpstr>
      <vt:lpstr>PowerPoint Presentation</vt:lpstr>
    </vt:vector>
  </TitlesOfParts>
  <Company>Campaign Kerusso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150</cp:revision>
  <dcterms:created xsi:type="dcterms:W3CDTF">2012-08-28T02:53:07Z</dcterms:created>
  <dcterms:modified xsi:type="dcterms:W3CDTF">2014-06-19T02:18:05Z</dcterms:modified>
</cp:coreProperties>
</file>